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2" y="3903"/>
            <a:ext cx="12198953" cy="685409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Lauren Tukuafu"/>
          <p:cNvSpPr txBox="1"/>
          <p:nvPr/>
        </p:nvSpPr>
        <p:spPr>
          <a:xfrm>
            <a:off x="4453199" y="3907897"/>
            <a:ext cx="3285602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7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Lauren Tukuafu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0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What do people get when they buy from YOU?…"/>
          <p:cNvSpPr txBox="1"/>
          <p:nvPr/>
        </p:nvSpPr>
        <p:spPr>
          <a:xfrm>
            <a:off x="3524692" y="603109"/>
            <a:ext cx="5771404" cy="174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What do people get when they buy from YOU?</a:t>
            </a:r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Highlight that in your offer!</a:t>
            </a:r>
          </a:p>
          <a:p>
            <a:pPr algn="ctr">
              <a:defRPr sz="22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IT’S BOTH THE PRODUCT AND YOUR PROCESS!</a:t>
            </a:r>
          </a:p>
        </p:txBody>
      </p:sp>
      <p:pic>
        <p:nvPicPr>
          <p:cNvPr id="142" name="Lauren Finals-60.JPEG" descr="Lauren Finals-6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071" y="2803150"/>
            <a:ext cx="5488646" cy="366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Color match…"/>
          <p:cNvSpPr txBox="1"/>
          <p:nvPr/>
        </p:nvSpPr>
        <p:spPr>
          <a:xfrm>
            <a:off x="782411" y="3927395"/>
            <a:ext cx="2595412" cy="141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Color match</a:t>
            </a:r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Custom profile</a:t>
            </a:r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Additional education</a:t>
            </a:r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15 minute call</a:t>
            </a:r>
          </a:p>
        </p:txBody>
      </p:sp>
      <p:sp>
        <p:nvSpPr>
          <p:cNvPr id="144" name="Value Stack!"/>
          <p:cNvSpPr txBox="1"/>
          <p:nvPr/>
        </p:nvSpPr>
        <p:spPr>
          <a:xfrm>
            <a:off x="537521" y="3315944"/>
            <a:ext cx="2524660" cy="57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Value Stack!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" y="0"/>
            <a:ext cx="1217945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hink of your customer….…"/>
          <p:cNvSpPr txBox="1"/>
          <p:nvPr/>
        </p:nvSpPr>
        <p:spPr>
          <a:xfrm>
            <a:off x="2208018" y="1022919"/>
            <a:ext cx="3559037" cy="54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Think of your customer….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What goals do they need help with?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Makeup technique?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Color Selection?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Skincare Solutions?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A Community?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What brushes to use when?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Organization?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Self Care?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pic>
        <p:nvPicPr>
          <p:cNvPr id="149" name="Facetune_01-03-2022-13-48-27.JPG" descr="Facetune_01-03-2022-13-48-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430" y="852089"/>
            <a:ext cx="3966760" cy="5289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2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member YOU have what people want….…"/>
          <p:cNvSpPr txBox="1"/>
          <p:nvPr/>
        </p:nvSpPr>
        <p:spPr>
          <a:xfrm>
            <a:off x="2295478" y="2256113"/>
            <a:ext cx="7999659" cy="2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Remember YOU have what people want….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And it's not jus the product.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Your knowledge and expertise is 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THE VALUE!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0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69" y="5807"/>
            <a:ext cx="12171353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Value…"/>
          <p:cNvSpPr txBox="1"/>
          <p:nvPr/>
        </p:nvSpPr>
        <p:spPr>
          <a:xfrm>
            <a:off x="3772998" y="1827556"/>
            <a:ext cx="4625356" cy="208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400"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Value </a:t>
            </a:r>
          </a:p>
          <a:p>
            <a:pPr algn="ctr">
              <a:defRPr sz="6400"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Stacking</a:t>
            </a:r>
          </a:p>
        </p:txBody>
      </p:sp>
      <p:sp>
        <p:nvSpPr>
          <p:cNvPr id="102" name="How To Strategize You Offer"/>
          <p:cNvSpPr txBox="1"/>
          <p:nvPr/>
        </p:nvSpPr>
        <p:spPr>
          <a:xfrm>
            <a:off x="4031417" y="4197737"/>
            <a:ext cx="412916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How To Strategize You Offer</a:t>
            </a:r>
          </a:p>
        </p:txBody>
      </p:sp>
      <p:pic>
        <p:nvPicPr>
          <p:cNvPr id="103" name="Facetune_03-03-2023-11-03-17.JPG" descr="Facetune_03-03-2023-11-03-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48" y="1769639"/>
            <a:ext cx="2818812" cy="3758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6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" y="0"/>
            <a:ext cx="1217945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What is it ultimately that influences the decision for…"/>
          <p:cNvSpPr txBox="1"/>
          <p:nvPr/>
        </p:nvSpPr>
        <p:spPr>
          <a:xfrm>
            <a:off x="1816281" y="1945938"/>
            <a:ext cx="8559439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latin typeface="Cambria"/>
                <a:ea typeface="Cambria"/>
                <a:cs typeface="Cambria"/>
                <a:sym typeface="Cambria"/>
              </a:defRPr>
            </a:pPr>
            <a:r>
              <a:t>What is it ultimately that influences the decision for </a:t>
            </a:r>
          </a:p>
          <a:p>
            <a:pPr algn="ctr">
              <a:defRPr sz="3000">
                <a:latin typeface="Cambria"/>
                <a:ea typeface="Cambria"/>
                <a:cs typeface="Cambria"/>
                <a:sym typeface="Cambria"/>
              </a:defRPr>
            </a:pPr>
            <a:r>
              <a:t>someone to say </a:t>
            </a:r>
          </a:p>
          <a:p>
            <a:pPr algn="ctr">
              <a:defRPr sz="3000">
                <a:latin typeface="Cambria"/>
                <a:ea typeface="Cambria"/>
                <a:cs typeface="Cambria"/>
                <a:sym typeface="Cambria"/>
              </a:defRPr>
            </a:pPr>
            <a:r>
              <a:t>YES and to purchase from you?</a:t>
            </a:r>
          </a:p>
        </p:txBody>
      </p:sp>
      <p:sp>
        <p:nvSpPr>
          <p:cNvPr id="108" name="PRICE?"/>
          <p:cNvSpPr txBox="1"/>
          <p:nvPr/>
        </p:nvSpPr>
        <p:spPr>
          <a:xfrm>
            <a:off x="4697780" y="3664228"/>
            <a:ext cx="2796440" cy="1213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73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PRICE?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11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I’ts value"/>
          <p:cNvSpPr txBox="1"/>
          <p:nvPr/>
        </p:nvSpPr>
        <p:spPr>
          <a:xfrm>
            <a:off x="4657725" y="1361202"/>
            <a:ext cx="2876550" cy="859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I’ts value</a:t>
            </a:r>
          </a:p>
        </p:txBody>
      </p:sp>
      <p:sp>
        <p:nvSpPr>
          <p:cNvPr id="113" name="That determines where we put our……"/>
          <p:cNvSpPr txBox="1"/>
          <p:nvPr/>
        </p:nvSpPr>
        <p:spPr>
          <a:xfrm>
            <a:off x="1613271" y="2308589"/>
            <a:ext cx="8944810" cy="345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500">
                <a:latin typeface="Cambria"/>
                <a:ea typeface="Cambria"/>
                <a:cs typeface="Cambria"/>
                <a:sym typeface="Cambria"/>
              </a:defRPr>
            </a:pPr>
            <a:r>
              <a:t>That determines where we put our…</a:t>
            </a:r>
          </a:p>
          <a:p>
            <a:pPr algn="ctr">
              <a:defRPr sz="4500">
                <a:latin typeface="Cambria"/>
                <a:ea typeface="Cambria"/>
                <a:cs typeface="Cambria"/>
                <a:sym typeface="Cambria"/>
              </a:defRPr>
            </a:pPr>
            <a:r>
              <a:t>TIME</a:t>
            </a:r>
          </a:p>
          <a:p>
            <a:pPr algn="ctr">
              <a:defRPr sz="4500">
                <a:latin typeface="Cambria"/>
                <a:ea typeface="Cambria"/>
                <a:cs typeface="Cambria"/>
                <a:sym typeface="Cambria"/>
              </a:defRPr>
            </a:pPr>
            <a:r>
              <a:t>MONEY </a:t>
            </a:r>
          </a:p>
          <a:p>
            <a:pPr algn="ctr">
              <a:defRPr sz="4500">
                <a:latin typeface="Cambria"/>
                <a:ea typeface="Cambria"/>
                <a:cs typeface="Cambria"/>
                <a:sym typeface="Cambria"/>
              </a:defRPr>
            </a:pPr>
            <a:r>
              <a:t>ENERGY AND</a:t>
            </a:r>
          </a:p>
          <a:p>
            <a:pPr algn="ctr">
              <a:defRPr sz="4500">
                <a:latin typeface="Cambria"/>
                <a:ea typeface="Cambria"/>
                <a:cs typeface="Cambria"/>
                <a:sym typeface="Cambria"/>
              </a:defRPr>
            </a:pPr>
            <a:r>
              <a:t>RESOURCES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16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rice is what you pay…"/>
          <p:cNvSpPr txBox="1"/>
          <p:nvPr/>
        </p:nvSpPr>
        <p:spPr>
          <a:xfrm>
            <a:off x="3196702" y="2007033"/>
            <a:ext cx="6287314" cy="336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2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Price is what you pay</a:t>
            </a:r>
          </a:p>
          <a:p>
            <a:pPr algn="ctr">
              <a:defRPr sz="42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$$$$</a:t>
            </a:r>
          </a:p>
          <a:p>
            <a:pPr algn="ctr">
              <a:defRPr sz="42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endParaRPr/>
          </a:p>
          <a:p>
            <a:pPr algn="ctr">
              <a:defRPr sz="42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Value is what you think </a:t>
            </a:r>
          </a:p>
          <a:p>
            <a:pPr algn="ctr">
              <a:defRPr sz="42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you’rE going to get.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0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Questions for you:…"/>
          <p:cNvSpPr txBox="1"/>
          <p:nvPr/>
        </p:nvSpPr>
        <p:spPr>
          <a:xfrm>
            <a:off x="1110570" y="1630952"/>
            <a:ext cx="4997870" cy="240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Questions for you:</a:t>
            </a:r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Are you willing to upgrade your skill set?</a:t>
            </a:r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Are you willing to play by different rules?</a:t>
            </a:r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Are you willing to get uncomfortable?</a:t>
            </a:r>
          </a:p>
        </p:txBody>
      </p:sp>
      <p:pic>
        <p:nvPicPr>
          <p:cNvPr id="122" name="Facetune_25-04-2023-10-55-16.JPG" descr="Facetune_25-04-2023-10-55-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291" y="709400"/>
            <a:ext cx="4079400" cy="543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" y="0"/>
            <a:ext cx="1217945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he 2 types…"/>
          <p:cNvSpPr txBox="1"/>
          <p:nvPr/>
        </p:nvSpPr>
        <p:spPr>
          <a:xfrm>
            <a:off x="2689471" y="1818810"/>
            <a:ext cx="3093619" cy="1559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8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The 2 types</a:t>
            </a:r>
          </a:p>
          <a:p>
            <a:pPr>
              <a:defRPr sz="48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 of value</a:t>
            </a:r>
          </a:p>
        </p:txBody>
      </p:sp>
      <p:sp>
        <p:nvSpPr>
          <p:cNvPr id="127" name="1- Perceived Value - what people think…"/>
          <p:cNvSpPr txBox="1"/>
          <p:nvPr/>
        </p:nvSpPr>
        <p:spPr>
          <a:xfrm>
            <a:off x="2305575" y="3664228"/>
            <a:ext cx="4104195" cy="1501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1- Perceived Value - what people think</a:t>
            </a:r>
          </a:p>
          <a:p>
            <a:r>
              <a:t> they’ll get if they buy (before they buy)</a:t>
            </a:r>
          </a:p>
          <a:p>
            <a:endParaRPr/>
          </a:p>
          <a:p>
            <a:r>
              <a:t>2 - Actual Value - what is the real</a:t>
            </a:r>
          </a:p>
          <a:p>
            <a:r>
              <a:t> life experience after they do buy from you </a:t>
            </a:r>
          </a:p>
        </p:txBody>
      </p:sp>
      <p:pic>
        <p:nvPicPr>
          <p:cNvPr id="128" name="IMG_1790.JPG" descr="IMG_17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974" y="1402718"/>
            <a:ext cx="3114888" cy="4449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1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What is your process….…"/>
          <p:cNvSpPr txBox="1"/>
          <p:nvPr/>
        </p:nvSpPr>
        <p:spPr>
          <a:xfrm>
            <a:off x="3292528" y="1320285"/>
            <a:ext cx="6269102" cy="441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solidFill>
                  <a:schemeClr val="accent1">
                    <a:satOff val="-3547"/>
                    <a:lumOff val="-1035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What is your process….</a:t>
            </a:r>
          </a:p>
          <a:p>
            <a:pPr>
              <a:defRPr sz="3000">
                <a:solidFill>
                  <a:schemeClr val="accent1">
                    <a:satOff val="-3547"/>
                    <a:lumOff val="-1035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endParaRPr/>
          </a:p>
          <a:p>
            <a:pPr>
              <a:defRPr sz="3000">
                <a:solidFill>
                  <a:schemeClr val="accent1">
                    <a:satOff val="-3547"/>
                    <a:lumOff val="-1035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When someone buys from you?</a:t>
            </a:r>
          </a:p>
          <a:p>
            <a:pPr>
              <a:defRPr sz="3000">
                <a:solidFill>
                  <a:schemeClr val="accent1">
                    <a:satOff val="-3547"/>
                    <a:lumOff val="-1035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endParaRPr/>
          </a:p>
          <a:p>
            <a:pPr>
              <a:defRPr sz="3000">
                <a:solidFill>
                  <a:schemeClr val="accent1">
                    <a:satOff val="-3547"/>
                    <a:lumOff val="-1035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Or joins your team?</a:t>
            </a:r>
          </a:p>
          <a:p>
            <a:pPr>
              <a:defRPr sz="3000">
                <a:solidFill>
                  <a:schemeClr val="accent1">
                    <a:satOff val="-3547"/>
                    <a:lumOff val="-1035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endParaRPr/>
          </a:p>
          <a:p>
            <a:pPr>
              <a:defRPr sz="3000">
                <a:solidFill>
                  <a:schemeClr val="accent1">
                    <a:satOff val="-3547"/>
                    <a:lumOff val="-1035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That is 75% of the value you offer!</a:t>
            </a:r>
          </a:p>
          <a:p>
            <a:pPr>
              <a:defRPr sz="3000">
                <a:solidFill>
                  <a:schemeClr val="accent1">
                    <a:satOff val="-3547"/>
                    <a:lumOff val="-1035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endParaRPr/>
          </a:p>
          <a:p>
            <a:pPr>
              <a:defRPr sz="3000">
                <a:solidFill>
                  <a:schemeClr val="accent1">
                    <a:satOff val="-3547"/>
                    <a:lumOff val="-10352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The other 25% Is the product.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5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6649.PNG" descr="IMG_66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54" y="444736"/>
            <a:ext cx="3357297" cy="596852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People will buy from…"/>
          <p:cNvSpPr txBox="1"/>
          <p:nvPr/>
        </p:nvSpPr>
        <p:spPr>
          <a:xfrm>
            <a:off x="6182791" y="1499761"/>
            <a:ext cx="4107897" cy="425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People will buy from 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you because 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you can anticipate 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their 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PROBLEMS, and 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NEEDS that 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help them reach </a:t>
            </a:r>
          </a:p>
          <a:p>
            <a:pPr algn="ctr">
              <a:defRPr sz="3500">
                <a:latin typeface="Cambria"/>
                <a:ea typeface="Cambria"/>
                <a:cs typeface="Cambria"/>
                <a:sym typeface="Cambria"/>
              </a:defRPr>
            </a:pPr>
            <a:r>
              <a:t>their GOALS!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Widescreen</PresentationFormat>
  <Paragraphs>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Liz</cp:lastModifiedBy>
  <cp:revision>1</cp:revision>
  <dcterms:modified xsi:type="dcterms:W3CDTF">2024-04-25T13:36:04Z</dcterms:modified>
</cp:coreProperties>
</file>