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4" r:id="rId3"/>
    <p:sldId id="259" r:id="rId4"/>
    <p:sldId id="267" r:id="rId5"/>
    <p:sldId id="268" r:id="rId6"/>
    <p:sldId id="275" r:id="rId7"/>
    <p:sldId id="263" r:id="rId8"/>
    <p:sldId id="260" r:id="rId9"/>
    <p:sldId id="265" r:id="rId10"/>
    <p:sldId id="271" r:id="rId11"/>
    <p:sldId id="266" r:id="rId12"/>
    <p:sldId id="258" r:id="rId13"/>
    <p:sldId id="262" r:id="rId14"/>
    <p:sldId id="272" r:id="rId15"/>
    <p:sldId id="274" r:id="rId16"/>
    <p:sldId id="26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0"/>
  </p:normalViewPr>
  <p:slideViewPr>
    <p:cSldViewPr snapToGrid="0">
      <p:cViewPr varScale="1">
        <p:scale>
          <a:sx n="90" d="100"/>
          <a:sy n="90" d="100"/>
        </p:scale>
        <p:origin x="5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3T10:01:18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1240 24575,'76'-6'0,"0"1"0,1-1 0,-1 1 0,1-2 0,4-1 0,4 0 0,4-1 0,4 0 0,2 0 0,-9 0 0,3 1 0,3-2 0,3 1 0,1-1 0,3 0 0,1 0 0,1 0 0,0 0-716,-14 2 1,2-1 0,1 0 0,1-1 0,1 1 0,1 0 0,1 0 0,0-1 0,-1 1 0,1 0 0,-1 0-1,0 1 716,0-1 0,1 1 0,0-1 0,0 1 0,0 0 0,0 0 0,0 0 0,-1 0 0,1 1 0,-1-1 0,-1 0 0,-1 0-234,4 0 1,0 0-1,0 0 1,0 0 0,-1 0-1,0 0 1,-1 0-1,-2 0 1,0 0 0,-3 1-1,-1-1 234,15 0 0,-1 0 0,-2 0 0,-2 0 0,-2 1 0,-1-1 0,-3 0 0,-1-1 0,9 0 0,-2-1 0,-3-1 0,-2 1 0,-3-1 0,-3-1 312,19-4 1,-4-1 0,-5-1 0,-4 0-313,4-3 0,-7 0 0,-4-1 0,-14 0 0,-4 0 0,-5-1 0,6-6 0,-6-2 1650,-9 1 1,-2-1-1651,-4 0 0,0-1 2599,-5 3 1,0 0-2600,34-21 1399,-8 9-1399,-5 7 0,-4 3 0,-7 4 0,-11 6 0,-19 10 0,-9 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3T10:01:20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24575,'18'0'0,"18"0"0,28 0 0,20 0 0,16 0 0,-45 0 0,0 0 0,-4 0 0,0 0 0,47 0 0,-8 0 0,-14 0 0,-6 2 0,-14 4 0,-16 3 0,-14 0 0,-10 0 0,-8-1 0,-5 0 0,-1 4 0,-3-1 0,-5 4 0,-7 3 0,-6 3 0,-5 7 0,-6 8 0,-8 11 0,-10 15 0,-4 11 0,-1 4 0,4 3 0,5-6 0,4-7 0,8-4 0,6-10 0,3-5 0,4-6 0,3-6 0,3-6 0,2-7 0,6-10 0,0-5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3T08:51:17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24575,'-2'78'0,"-1"0"0,-1 2 0,-3 4 0,2-15 0,-2 4 0,0-1 0,1-3 0,-1-1 0,1-1 0,-2 23 0,2-2 0,2-4 0,1-2 0,2-11 0,2-3 0,-1-1 0,4-1 0,5-5 0,6-2 0,10-5 0,10-5 0,23 2 0,14-5 0,-6-13 0,7-3 0,4 0-544,12 1 0,4-1 0,3-1 544,-17-6 0,3-2 0,1 0 0,0 0 0,2 0 0,1-1 0,0-1 0,0 0 0,0 0 0,0-1 0,0 0 0,0-1 0,0-1 0,0-1 0,0 0 0,-2-1 0,-3-1 0,-2 0 0,0-2 0,-2-1 0,17 1 0,-2-3 0,-2-1-173,-8-2 0,-2-2 0,-1 0 173,-3-1 0,-2-1 0,0 0 0,0 0 0,0-1 0,-1-1 0,0-1 0,-1-1 0,-1-1 0,29-4 0,-4-4 0,-11-1 0,-4-4 0,-12-2 0,-4-1 0,-8 2 0,-4-1 0,27-11 1587,-24 10-1587,-21 7 564,-19 6-564,-4 2 0,-3-5 0,1-1 0,6-7 0,2-4 0,8 1 0,3 2 0,1 6 0,-2 3 0,-4 3 0,-6-1 0,-9 0 0,-15-2 0,-17-4 0,-20-9 0,-16-9 0,-12 2 0,-3 6 0,10 13 0,6 8 0,12 3 0,5 0 0,4 0 0,5 0 0,4 0 0,7-2 0,4-3 0,5-3 0,4-3 0,3 0 0,10 3 0,17 2 0,32 10 0,24 13 0,14 9 0,0 5 0,-11-3 0,-1-5 0,-5-9 0,-7-3 0,-14-2 0,-15 0 0,-9 2 0,-5 1 0,-1 0 0,0 0 0,-2 0 0,-3 1 0,-1-1 0,-5-1 0,-4-2 0,-4-1 0,-3 0 0,-2 1 0,-1 0 0,-5 0 0,-4 3 0,-8 0 0,-6 3 0,-7 3 0,-6 3 0,-3 5 0,-7 2 0,-6 2 0,-2 3 0,0 4 0,4 4 0,6-2 0,4-5 0,8-5 0,7-4 0,3-1 0,2 0 0,2 3 0,1 1 0,9-10 0,3-5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94729-6E91-5A42-A57D-7468FFC1C0F8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577B2-9F4C-C547-93C9-D5949249B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56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D7CDA-6916-B1A5-4C9E-253C2D1EF0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FF2441-C36B-E965-8404-386243D21C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A9FB5-3F23-90C3-D9B3-B9351C06E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8BDE-6869-9D49-9C0E-09C3A2C988F7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AE593-B5E6-D7F4-E16E-4AA2A641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6C73F-25BE-620D-10D4-7122905F1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321A-064B-BD4B-B66A-24C708F97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14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3F32C-7567-05FA-F463-DEA25E023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38F53E-958B-9BC4-FBF7-371F5F4F5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2AB7C-BC44-C876-9913-236D6E044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8BDE-6869-9D49-9C0E-09C3A2C988F7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5D716-9D57-3CB3-82DC-D62D97E91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52230-8A91-36B6-DB3E-109BFE1CD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321A-064B-BD4B-B66A-24C708F97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22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8B85CD-3C07-F9D1-C140-10BD135B14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4C5BD4-814B-A08C-8EA0-3CC675C78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A869F-0202-64AC-3D15-F2AED2DEE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8BDE-6869-9D49-9C0E-09C3A2C988F7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69F7C-C4CF-17A1-E99F-84AFF8BC2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6B60F-F07E-3F6B-2425-C826A278B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321A-064B-BD4B-B66A-24C708F97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38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D98BE-69EE-441E-3BA4-145F85426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AD08A-DEDD-F356-09BA-DFE2015B1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96C90-CC1E-3FC6-19CA-43B210A31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8BDE-6869-9D49-9C0E-09C3A2C988F7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29E40-CEF4-4826-82EE-6B64F80DE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5B095-785C-1A07-2321-19B31347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321A-064B-BD4B-B66A-24C708F97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4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81648-5657-A660-005D-A98906B70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8E5F5E-1224-9078-7558-7D389FBE5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1C513-AF0F-5F6D-BDB8-723C06E2C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8BDE-6869-9D49-9C0E-09C3A2C988F7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9C466-6F67-DF3A-07B3-CFE801DFC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E6CB1-F67A-3C13-2EE4-2440E1A2A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321A-064B-BD4B-B66A-24C708F97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02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AE9DD-B3D4-C366-2DC3-3ABA1AEBA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B4FC2-3999-5008-79F8-C86D16F07C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CBAD9-29FB-056E-962E-8D465DDDC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4018F4-2E1C-1949-16A8-5D7ED5AF7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8BDE-6869-9D49-9C0E-09C3A2C988F7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015FC8-0509-56C2-41FD-2D4A7DC07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745018-F6F8-FB9B-BEC1-41A4462F1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321A-064B-BD4B-B66A-24C708F97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54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4FB70-E3F4-673B-C37F-1B0B84D56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6FE0C-0439-B530-6A86-4C1047128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2D12BC-C664-0A1B-5AF4-06C68C4FAB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400528-0D36-F60A-C50F-73983BAD04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1031F7-333C-0E83-C1B1-9E2111A2CF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05AFCD-EC4A-F79B-BB0F-341B10672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8BDE-6869-9D49-9C0E-09C3A2C988F7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359381-4A7A-179D-C830-9CA1447C0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D59DEB-C369-35A0-1C76-4C8ACBDBF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321A-064B-BD4B-B66A-24C708F97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95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F3B40-3FD6-5CF9-2F5E-8C18BCD36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589D5A-FD5B-FFB9-9D32-6EF9D4715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8BDE-6869-9D49-9C0E-09C3A2C988F7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21C731-38E0-A9AD-6366-F4CB8B0B0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DE7D28-F8EA-BA2C-6BA5-643253004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321A-064B-BD4B-B66A-24C708F97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38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1FC245-EC59-CA3A-CE98-1C74691A8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8BDE-6869-9D49-9C0E-09C3A2C988F7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44F074-2955-240B-1400-17FDD92DB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B77C76-59B2-C2AA-32D9-012E81F6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321A-064B-BD4B-B66A-24C708F97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80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B5A03-FD2C-AF1E-08B7-4B5DAFB8F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EF7CB-98D1-6F52-01BF-DE7158068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B5389B-7CCB-141C-B737-D7B191099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B48051-D8B6-97F7-F9EB-BBA87AE90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8BDE-6869-9D49-9C0E-09C3A2C988F7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8330A6-1611-3357-BDD2-D036E17E2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6A9D3B-2CFE-748D-0A0C-0EF18DD45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321A-064B-BD4B-B66A-24C708F97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58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3D917-B07B-9DF6-DBAA-49B29E76A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EDCBD0-60E5-934C-4040-9724C1433B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E74498-C8DC-01EA-92A9-3249C00849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2902A1-B3C6-E2B3-6F16-D99B21747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8BDE-6869-9D49-9C0E-09C3A2C988F7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586EE0-7436-2C3B-04CF-37A5F0A2C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1DFDCA-F62C-C941-CFC0-01A92413F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321A-064B-BD4B-B66A-24C708F97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34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672590-29C7-86B0-965F-5369B23BE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D44AD2-B6D0-F865-C461-A49B3F5FA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21829-5C35-85C8-4353-3FE4D26163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18BDE-6869-9D49-9C0E-09C3A2C988F7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72DA3-FDA6-8922-FB75-57D916CF9C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AD5F5-DE0E-2878-D6D6-05C2584E71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A321A-064B-BD4B-B66A-24C708F97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4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customXml" Target="../ink/ink3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oards.com/b/KZIq2l.3PDLZsj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1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100.png"/><Relationship Id="rId4" Type="http://schemas.openxmlformats.org/officeDocument/2006/relationships/customXml" Target="../ink/ink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47DEF-3E1A-705A-4DEB-415D9CA5F4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F9F676-CAD0-93CD-B6B3-82720E145E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87A4A9-FCD0-78E4-7E48-84C4266A3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2" y="3904"/>
            <a:ext cx="12198952" cy="685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45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047AA-F366-5F55-8035-90B186793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BFFFFE5-91B6-3217-BAAD-F83A1EF147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7"/>
            <a:ext cx="12171352" cy="684638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1B537B-C9A5-E08E-EF01-66EA48F157C8}"/>
              </a:ext>
            </a:extLst>
          </p:cNvPr>
          <p:cNvSpPr txBox="1"/>
          <p:nvPr/>
        </p:nvSpPr>
        <p:spPr>
          <a:xfrm>
            <a:off x="838200" y="431519"/>
            <a:ext cx="61007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Copy from other folders</a:t>
            </a:r>
          </a:p>
        </p:txBody>
      </p:sp>
      <p:pic>
        <p:nvPicPr>
          <p:cNvPr id="7" name="Picture 6" descr="A screenshot of a phone&#10;&#10;Description automatically generated">
            <a:extLst>
              <a:ext uri="{FF2B5EF4-FFF2-40B4-BE49-F238E27FC236}">
                <a16:creationId xmlns:a16="http://schemas.microsoft.com/office/drawing/2014/main" id="{3CE0FEDF-F5CC-6DBB-5392-6836643289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261" y="2072373"/>
            <a:ext cx="5715000" cy="2933700"/>
          </a:xfrm>
          <a:prstGeom prst="rect">
            <a:avLst/>
          </a:prstGeom>
        </p:spPr>
      </p:pic>
      <p:pic>
        <p:nvPicPr>
          <p:cNvPr id="9" name="Picture 8" descr="A screenshot of a phone&#10;&#10;Description automatically generated">
            <a:extLst>
              <a:ext uri="{FF2B5EF4-FFF2-40B4-BE49-F238E27FC236}">
                <a16:creationId xmlns:a16="http://schemas.microsoft.com/office/drawing/2014/main" id="{15DD4369-D86D-4648-E2BD-CC3D551712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991" y="644254"/>
            <a:ext cx="5524500" cy="5676900"/>
          </a:xfrm>
          <a:prstGeom prst="rect">
            <a:avLst/>
          </a:prstGeom>
        </p:spPr>
      </p:pic>
      <p:pic>
        <p:nvPicPr>
          <p:cNvPr id="11" name="Picture 10" descr="A screenshot of a checklist&#10;&#10;Description automatically generated">
            <a:extLst>
              <a:ext uri="{FF2B5EF4-FFF2-40B4-BE49-F238E27FC236}">
                <a16:creationId xmlns:a16="http://schemas.microsoft.com/office/drawing/2014/main" id="{05722412-5D31-8B79-E86E-6B639827FD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291" y="1521368"/>
            <a:ext cx="5918200" cy="4292600"/>
          </a:xfrm>
          <a:prstGeom prst="rect">
            <a:avLst/>
          </a:prstGeom>
        </p:spPr>
      </p:pic>
      <p:pic>
        <p:nvPicPr>
          <p:cNvPr id="13" name="Picture 12" descr="A screenshot of a phone&#10;&#10;Description automatically generated">
            <a:extLst>
              <a:ext uri="{FF2B5EF4-FFF2-40B4-BE49-F238E27FC236}">
                <a16:creationId xmlns:a16="http://schemas.microsoft.com/office/drawing/2014/main" id="{F2F1422C-235D-EF35-2437-3C111F69F0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230" y="2916364"/>
            <a:ext cx="7772400" cy="3297382"/>
          </a:xfrm>
          <a:prstGeom prst="rect">
            <a:avLst/>
          </a:prstGeom>
        </p:spPr>
      </p:pic>
      <p:sp>
        <p:nvSpPr>
          <p:cNvPr id="14" name="Right Arrow 13">
            <a:extLst>
              <a:ext uri="{FF2B5EF4-FFF2-40B4-BE49-F238E27FC236}">
                <a16:creationId xmlns:a16="http://schemas.microsoft.com/office/drawing/2014/main" id="{5909F651-2A8F-AEAD-552E-0DBF92CA7F95}"/>
              </a:ext>
            </a:extLst>
          </p:cNvPr>
          <p:cNvSpPr/>
          <p:nvPr/>
        </p:nvSpPr>
        <p:spPr>
          <a:xfrm>
            <a:off x="2425297" y="2351675"/>
            <a:ext cx="2214563" cy="84399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FBDDB843-EBFC-BA90-772B-AEEF131C01E0}"/>
              </a:ext>
            </a:extLst>
          </p:cNvPr>
          <p:cNvSpPr/>
          <p:nvPr/>
        </p:nvSpPr>
        <p:spPr>
          <a:xfrm>
            <a:off x="3926278" y="959808"/>
            <a:ext cx="2214563" cy="84399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8FDEFA20-F2BB-0926-6F4B-BD55FAB760A3}"/>
              </a:ext>
            </a:extLst>
          </p:cNvPr>
          <p:cNvSpPr/>
          <p:nvPr/>
        </p:nvSpPr>
        <p:spPr>
          <a:xfrm>
            <a:off x="3926278" y="1690688"/>
            <a:ext cx="2214563" cy="84399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99214604-408B-0D97-A08D-7C93B00018FF}"/>
              </a:ext>
            </a:extLst>
          </p:cNvPr>
          <p:cNvSpPr/>
          <p:nvPr/>
        </p:nvSpPr>
        <p:spPr>
          <a:xfrm>
            <a:off x="7196921" y="2711202"/>
            <a:ext cx="2214563" cy="84399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17C05B-61C9-2257-27E0-13382B80D24A}"/>
              </a:ext>
            </a:extLst>
          </p:cNvPr>
          <p:cNvSpPr txBox="1"/>
          <p:nvPr/>
        </p:nvSpPr>
        <p:spPr>
          <a:xfrm>
            <a:off x="7805526" y="4892768"/>
            <a:ext cx="40812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Find your board </a:t>
            </a:r>
          </a:p>
          <a:p>
            <a:r>
              <a:rPr lang="en-US" sz="3600" dirty="0"/>
              <a:t>and copy into there!</a:t>
            </a:r>
          </a:p>
        </p:txBody>
      </p:sp>
    </p:spTree>
    <p:extLst>
      <p:ext uri="{BB962C8B-B14F-4D97-AF65-F5344CB8AC3E}">
        <p14:creationId xmlns:p14="http://schemas.microsoft.com/office/powerpoint/2010/main" val="232183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1412B-2018-1E53-8296-B2728507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3EC9C42-C9F6-E44D-1C14-0BE4CA81E3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12192000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2FB801-E8E6-D0BC-70F0-DE7206EFB268}"/>
              </a:ext>
            </a:extLst>
          </p:cNvPr>
          <p:cNvSpPr txBox="1"/>
          <p:nvPr/>
        </p:nvSpPr>
        <p:spPr>
          <a:xfrm>
            <a:off x="459860" y="920621"/>
            <a:ext cx="595605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KEYBOARD EXTENSION</a:t>
            </a:r>
          </a:p>
          <a:p>
            <a:endParaRPr lang="en-US" sz="3200" dirty="0"/>
          </a:p>
          <a:p>
            <a:r>
              <a:rPr lang="en-US" sz="3200" dirty="0"/>
              <a:t>Go to </a:t>
            </a:r>
          </a:p>
          <a:p>
            <a:r>
              <a:rPr lang="en-US" sz="3200" dirty="0"/>
              <a:t>Settings - apps - boards app</a:t>
            </a:r>
          </a:p>
          <a:p>
            <a:endParaRPr lang="en-US" sz="3200" dirty="0"/>
          </a:p>
          <a:p>
            <a:r>
              <a:rPr lang="en-US" sz="3200" dirty="0"/>
              <a:t>Make sure you have the </a:t>
            </a:r>
          </a:p>
          <a:p>
            <a:r>
              <a:rPr lang="en-US" sz="3200" dirty="0"/>
              <a:t>keyboard allowed with ‘full access’</a:t>
            </a:r>
          </a:p>
          <a:p>
            <a:endParaRPr lang="en-US" sz="3200" dirty="0"/>
          </a:p>
          <a:p>
            <a:r>
              <a:rPr lang="en-US" sz="3200" dirty="0"/>
              <a:t>THEN… the MAGIC happens!!</a:t>
            </a:r>
          </a:p>
        </p:txBody>
      </p:sp>
      <p:pic>
        <p:nvPicPr>
          <p:cNvPr id="2050" name="Picture 2" descr="No photo description available.">
            <a:extLst>
              <a:ext uri="{FF2B5EF4-FFF2-40B4-BE49-F238E27FC236}">
                <a16:creationId xmlns:a16="http://schemas.microsoft.com/office/drawing/2014/main" id="{B092171A-EF6A-ECA1-C5FC-A41FB9FCE1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4" b="39791"/>
          <a:stretch/>
        </p:blipFill>
        <p:spPr bwMode="auto">
          <a:xfrm>
            <a:off x="6145019" y="235271"/>
            <a:ext cx="3167063" cy="376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o photo description available.">
            <a:extLst>
              <a:ext uri="{FF2B5EF4-FFF2-40B4-BE49-F238E27FC236}">
                <a16:creationId xmlns:a16="http://schemas.microsoft.com/office/drawing/2014/main" id="{F7CCF4E3-0F8F-E46E-5D39-3B075AB006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0" b="36320"/>
          <a:stretch/>
        </p:blipFill>
        <p:spPr bwMode="auto">
          <a:xfrm>
            <a:off x="8759825" y="3628209"/>
            <a:ext cx="2593975" cy="322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43E9364-DD88-5570-CAA3-169B7135623A}"/>
                  </a:ext>
                </a:extLst>
              </p14:cNvPr>
              <p14:cNvContentPartPr/>
              <p14:nvPr/>
            </p14:nvContentPartPr>
            <p14:xfrm>
              <a:off x="6895822" y="3789427"/>
              <a:ext cx="1753920" cy="9147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43E9364-DD88-5570-CAA3-169B7135623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86822" y="3780787"/>
                <a:ext cx="1771560" cy="93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7778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C7733-1318-C270-9F13-8E0B19859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AC5D3B7-2AA0-6286-ED33-3AE1E010D3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1" y="0"/>
            <a:ext cx="12179459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F03120-52B0-FCDF-8524-CFF70DE3866C}"/>
              </a:ext>
            </a:extLst>
          </p:cNvPr>
          <p:cNvSpPr txBox="1"/>
          <p:nvPr/>
        </p:nvSpPr>
        <p:spPr>
          <a:xfrm>
            <a:off x="2677079" y="384104"/>
            <a:ext cx="68378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Look for the GLOBE (different for different phones!)</a:t>
            </a:r>
          </a:p>
        </p:txBody>
      </p:sp>
      <p:pic>
        <p:nvPicPr>
          <p:cNvPr id="6" name="Picture 5" descr="A keyboard on a device&#10;&#10;Description automatically generated">
            <a:extLst>
              <a:ext uri="{FF2B5EF4-FFF2-40B4-BE49-F238E27FC236}">
                <a16:creationId xmlns:a16="http://schemas.microsoft.com/office/drawing/2014/main" id="{ACD42EAE-80F9-0F24-5227-457FD1EC8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697" y="840562"/>
            <a:ext cx="2247900" cy="1917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204491-909A-AE63-3FE5-1DA95CCE9BBA}"/>
              </a:ext>
            </a:extLst>
          </p:cNvPr>
          <p:cNvSpPr txBox="1"/>
          <p:nvPr/>
        </p:nvSpPr>
        <p:spPr>
          <a:xfrm>
            <a:off x="713794" y="5479809"/>
            <a:ext cx="103161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WARNING – android users… images are a little trickier in FB… (I like to use my laptop so I can copy and paste)</a:t>
            </a:r>
          </a:p>
          <a:p>
            <a:r>
              <a:rPr lang="en-US" sz="1800" dirty="0"/>
              <a:t>CAN save every picture by messaging it to yourself then save it there</a:t>
            </a:r>
          </a:p>
          <a:p>
            <a:r>
              <a:rPr lang="en-US" dirty="0"/>
              <a:t>OR open the in your google chrome and use as a webpage…</a:t>
            </a:r>
          </a:p>
          <a:p>
            <a:r>
              <a:rPr lang="en-US" sz="1800" dirty="0"/>
              <a:t>(ask me if you need more help with this!)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1C285EBC-0936-B747-E523-3266C9EE6A0A}"/>
              </a:ext>
            </a:extLst>
          </p:cNvPr>
          <p:cNvSpPr/>
          <p:nvPr/>
        </p:nvSpPr>
        <p:spPr>
          <a:xfrm>
            <a:off x="8393907" y="2381067"/>
            <a:ext cx="728662" cy="26495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3D34E64-E0B6-F30D-2250-82CCDABD3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060" y="2854742"/>
            <a:ext cx="2769173" cy="188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D28AA494-B727-F904-0FBE-982E071F7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43" y="950482"/>
            <a:ext cx="2907437" cy="434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0AA01BB4-929B-F8DE-AF2A-DB2B51F4D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052" y="940574"/>
            <a:ext cx="2555240" cy="436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20651D24-4E37-B6A5-0886-95C19C0CB5E3}"/>
              </a:ext>
            </a:extLst>
          </p:cNvPr>
          <p:cNvSpPr/>
          <p:nvPr/>
        </p:nvSpPr>
        <p:spPr>
          <a:xfrm>
            <a:off x="8112621" y="4412953"/>
            <a:ext cx="1336101" cy="32896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05E004-5A38-2774-2C99-83E7D4F26695}"/>
              </a:ext>
            </a:extLst>
          </p:cNvPr>
          <p:cNvSpPr txBox="1"/>
          <p:nvPr/>
        </p:nvSpPr>
        <p:spPr>
          <a:xfrm>
            <a:off x="8002502" y="1983382"/>
            <a:ext cx="10563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Apple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693C79-DB79-3005-F827-D6760A761431}"/>
              </a:ext>
            </a:extLst>
          </p:cNvPr>
          <p:cNvSpPr txBox="1"/>
          <p:nvPr/>
        </p:nvSpPr>
        <p:spPr>
          <a:xfrm>
            <a:off x="7528541" y="4003258"/>
            <a:ext cx="1336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Android</a:t>
            </a:r>
          </a:p>
        </p:txBody>
      </p:sp>
    </p:spTree>
    <p:extLst>
      <p:ext uri="{BB962C8B-B14F-4D97-AF65-F5344CB8AC3E}">
        <p14:creationId xmlns:p14="http://schemas.microsoft.com/office/powerpoint/2010/main" val="280080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49057-A6B9-6872-FBCC-01145EEC8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0D1D1FB-25BE-BE3F-9FF6-1E95316334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4666EE-C9EA-EFC5-29CD-AAD903012D58}"/>
              </a:ext>
            </a:extLst>
          </p:cNvPr>
          <p:cNvSpPr txBox="1"/>
          <p:nvPr/>
        </p:nvSpPr>
        <p:spPr>
          <a:xfrm>
            <a:off x="838200" y="1929008"/>
            <a:ext cx="55912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Sharing a board</a:t>
            </a:r>
          </a:p>
          <a:p>
            <a:endParaRPr lang="en-US" dirty="0"/>
          </a:p>
          <a:p>
            <a:r>
              <a:rPr lang="en-US" dirty="0"/>
              <a:t>If you are a leader, share your board with your team now!</a:t>
            </a:r>
          </a:p>
        </p:txBody>
      </p:sp>
      <p:pic>
        <p:nvPicPr>
          <p:cNvPr id="5" name="Picture 4" descr="A close up of a bag&#10;&#10;Description automatically generated">
            <a:extLst>
              <a:ext uri="{FF2B5EF4-FFF2-40B4-BE49-F238E27FC236}">
                <a16:creationId xmlns:a16="http://schemas.microsoft.com/office/drawing/2014/main" id="{C6C35027-AA40-D2D5-5835-74A94D77DD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54791"/>
            <a:ext cx="3822700" cy="1104900"/>
          </a:xfrm>
          <a:prstGeom prst="rect">
            <a:avLst/>
          </a:prstGeom>
        </p:spPr>
      </p:pic>
      <p:pic>
        <p:nvPicPr>
          <p:cNvPr id="6" name="Picture 5" descr="A screen shot of a computer&#10;&#10;Description automatically generated">
            <a:extLst>
              <a:ext uri="{FF2B5EF4-FFF2-40B4-BE49-F238E27FC236}">
                <a16:creationId xmlns:a16="http://schemas.microsoft.com/office/drawing/2014/main" id="{5A952D77-9C0C-68B8-F03D-012A8B7AF7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562144"/>
            <a:ext cx="365760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709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C7733-1318-C270-9F13-8E0B19859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AC5D3B7-2AA0-6286-ED33-3AE1E010D3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1" y="0"/>
            <a:ext cx="12179459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F13201-A7AE-9855-C695-AAE37960643F}"/>
              </a:ext>
            </a:extLst>
          </p:cNvPr>
          <p:cNvSpPr txBox="1"/>
          <p:nvPr/>
        </p:nvSpPr>
        <p:spPr>
          <a:xfrm>
            <a:off x="282393" y="538192"/>
            <a:ext cx="1104610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TASK 5: Move to sit next to people in your team.</a:t>
            </a:r>
          </a:p>
          <a:p>
            <a:r>
              <a:rPr lang="en-US" sz="2400" dirty="0"/>
              <a:t>What would you all like to see in your team board?</a:t>
            </a:r>
          </a:p>
          <a:p>
            <a:endParaRPr lang="en-US" sz="2400" dirty="0"/>
          </a:p>
          <a:p>
            <a:r>
              <a:rPr lang="en-US" sz="2400" dirty="0"/>
              <a:t>(if you are a leader, you should have created a team board and shared it with the team)</a:t>
            </a:r>
          </a:p>
          <a:p>
            <a:endParaRPr lang="en-US" sz="2400" dirty="0"/>
          </a:p>
          <a:p>
            <a:r>
              <a:rPr lang="en-US" sz="2400" dirty="0"/>
              <a:t>Get brainstorming together, what would help you </a:t>
            </a:r>
          </a:p>
          <a:p>
            <a:r>
              <a:rPr lang="en-US" sz="2400" dirty="0"/>
              <a:t>make notes in boards so you can come back and fill later!!!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4DD4E8-0179-D569-0E8E-ED9A0C1AF1E7}"/>
              </a:ext>
            </a:extLst>
          </p:cNvPr>
          <p:cNvSpPr txBox="1"/>
          <p:nvPr/>
        </p:nvSpPr>
        <p:spPr>
          <a:xfrm>
            <a:off x="3599259" y="3605763"/>
            <a:ext cx="775454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Welcome – getting started checklist &amp; essential need to knows </a:t>
            </a:r>
          </a:p>
          <a:p>
            <a:r>
              <a:rPr lang="en-US" dirty="0"/>
              <a:t>How to launch</a:t>
            </a:r>
          </a:p>
          <a:p>
            <a:r>
              <a:rPr lang="en-US" dirty="0"/>
              <a:t>Building your audience ideas</a:t>
            </a:r>
          </a:p>
          <a:p>
            <a:r>
              <a:rPr lang="en-US" dirty="0"/>
              <a:t>DMOs</a:t>
            </a:r>
          </a:p>
          <a:p>
            <a:r>
              <a:rPr lang="en-US" dirty="0"/>
              <a:t>Recruiting</a:t>
            </a:r>
          </a:p>
          <a:p>
            <a:r>
              <a:rPr lang="en-US" dirty="0"/>
              <a:t>Following up</a:t>
            </a:r>
          </a:p>
          <a:p>
            <a:r>
              <a:rPr lang="en-US" dirty="0"/>
              <a:t>Scripts – title it OBVIOUSLY!!</a:t>
            </a:r>
          </a:p>
          <a:p>
            <a:r>
              <a:rPr lang="en-US" dirty="0"/>
              <a:t>Product education (how to use products, product </a:t>
            </a:r>
            <a:r>
              <a:rPr lang="en-US" dirty="0" err="1"/>
              <a:t>knowledge,etc</a:t>
            </a:r>
            <a:r>
              <a:rPr lang="en-US" dirty="0"/>
              <a:t>)</a:t>
            </a:r>
          </a:p>
          <a:p>
            <a:r>
              <a:rPr lang="en-US" dirty="0"/>
              <a:t>How-</a:t>
            </a:r>
            <a:r>
              <a:rPr lang="en-US" dirty="0" err="1"/>
              <a:t>to’s</a:t>
            </a:r>
            <a:r>
              <a:rPr lang="en-US" dirty="0"/>
              <a:t> (videos work directly from the app so you could add screen records!)</a:t>
            </a:r>
          </a:p>
          <a:p>
            <a:r>
              <a:rPr lang="en-US" dirty="0"/>
              <a:t>Content campaigns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333973-3CFE-7B2A-E5DB-72311AA6A8FD}"/>
              </a:ext>
            </a:extLst>
          </p:cNvPr>
          <p:cNvSpPr txBox="1"/>
          <p:nvPr/>
        </p:nvSpPr>
        <p:spPr>
          <a:xfrm>
            <a:off x="1477781" y="4205927"/>
            <a:ext cx="1011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SOME </a:t>
            </a:r>
          </a:p>
          <a:p>
            <a:r>
              <a:rPr lang="en-US" sz="2400" dirty="0"/>
              <a:t>IDEAS</a:t>
            </a:r>
          </a:p>
        </p:txBody>
      </p:sp>
    </p:spTree>
    <p:extLst>
      <p:ext uri="{BB962C8B-B14F-4D97-AF65-F5344CB8AC3E}">
        <p14:creationId xmlns:p14="http://schemas.microsoft.com/office/powerpoint/2010/main" val="355850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047AA-F366-5F55-8035-90B186793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BFFFFE5-91B6-3217-BAAD-F83A1EF147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7"/>
            <a:ext cx="12171352" cy="684638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0BA393-3917-50DC-56E8-A46B566C2827}"/>
              </a:ext>
            </a:extLst>
          </p:cNvPr>
          <p:cNvSpPr txBox="1"/>
          <p:nvPr/>
        </p:nvSpPr>
        <p:spPr>
          <a:xfrm>
            <a:off x="1200150" y="1567874"/>
            <a:ext cx="591502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Q:Is it worth paying for the paid version?</a:t>
            </a:r>
          </a:p>
          <a:p>
            <a:endParaRPr lang="en-US" dirty="0"/>
          </a:p>
          <a:p>
            <a:r>
              <a:rPr lang="en-US" sz="1800" dirty="0"/>
              <a:t>A: If you’re like me and your toxic trait is collecting things then you may want to consider paying for the upgrade…</a:t>
            </a:r>
          </a:p>
          <a:p>
            <a:r>
              <a:rPr lang="en-US" sz="1800" dirty="0"/>
              <a:t>But it is ABSOLUTELY not needed for the average distributor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EA5723-4773-FF7D-FD27-0E5817D25C83}"/>
              </a:ext>
            </a:extLst>
          </p:cNvPr>
          <p:cNvSpPr txBox="1"/>
          <p:nvPr/>
        </p:nvSpPr>
        <p:spPr>
          <a:xfrm>
            <a:off x="1200150" y="491579"/>
            <a:ext cx="62007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/>
              <a:t>FAQs: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9D83F7-05ED-7A6E-C550-6694E1B77416}"/>
              </a:ext>
            </a:extLst>
          </p:cNvPr>
          <p:cNvSpPr txBox="1"/>
          <p:nvPr/>
        </p:nvSpPr>
        <p:spPr>
          <a:xfrm>
            <a:off x="6085676" y="3212634"/>
            <a:ext cx="59150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Q: If I add something how quick will others see it?</a:t>
            </a:r>
          </a:p>
          <a:p>
            <a:endParaRPr lang="en-US" dirty="0"/>
          </a:p>
          <a:p>
            <a:r>
              <a:rPr lang="en-US" sz="1800" dirty="0"/>
              <a:t>A</a:t>
            </a:r>
            <a:r>
              <a:rPr lang="en-US" dirty="0"/>
              <a:t>: Anything you update, will automatically (and instantly!) </a:t>
            </a:r>
          </a:p>
          <a:p>
            <a:r>
              <a:rPr lang="en-US" dirty="0"/>
              <a:t>update for everyone who has the board shared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64582D-BA01-1529-8AC0-6A8154572B4A}"/>
              </a:ext>
            </a:extLst>
          </p:cNvPr>
          <p:cNvSpPr txBox="1"/>
          <p:nvPr/>
        </p:nvSpPr>
        <p:spPr>
          <a:xfrm>
            <a:off x="1100136" y="4105483"/>
            <a:ext cx="59150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Q: Do I have to add the keyboard?</a:t>
            </a:r>
          </a:p>
          <a:p>
            <a:endParaRPr lang="en-US" dirty="0"/>
          </a:p>
          <a:p>
            <a:r>
              <a:rPr lang="en-US" sz="1800" dirty="0"/>
              <a:t>A</a:t>
            </a:r>
            <a:r>
              <a:rPr lang="en-US" dirty="0"/>
              <a:t>: I honestly would, it makes using scripts SO quick!!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9C37D9-DAC9-CEEB-49B0-113FEFD8188A}"/>
              </a:ext>
            </a:extLst>
          </p:cNvPr>
          <p:cNvSpPr txBox="1"/>
          <p:nvPr/>
        </p:nvSpPr>
        <p:spPr>
          <a:xfrm>
            <a:off x="3709987" y="5321497"/>
            <a:ext cx="63484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Q: Will it only let me add one photo at a time?!</a:t>
            </a:r>
          </a:p>
          <a:p>
            <a:endParaRPr lang="en-US" dirty="0"/>
          </a:p>
          <a:p>
            <a:r>
              <a:rPr lang="en-US" sz="1800" dirty="0"/>
              <a:t>A</a:t>
            </a:r>
            <a:r>
              <a:rPr lang="en-US" dirty="0"/>
              <a:t>: If you use it on a computer, you’ll be able to add many photos at once so it’s worth using a computer for creating bigger boards!</a:t>
            </a:r>
          </a:p>
        </p:txBody>
      </p:sp>
    </p:spTree>
    <p:extLst>
      <p:ext uri="{BB962C8B-B14F-4D97-AF65-F5344CB8AC3E}">
        <p14:creationId xmlns:p14="http://schemas.microsoft.com/office/powerpoint/2010/main" val="191778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A83E3-064F-3D34-EA9F-EFA0B104D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907E8B1-0F18-79EE-B8BF-24F75BB4E0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7689"/>
            <a:ext cx="12330113" cy="693568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3476ED-6A61-7886-9C57-DF150E56B042}"/>
              </a:ext>
            </a:extLst>
          </p:cNvPr>
          <p:cNvSpPr txBox="1"/>
          <p:nvPr/>
        </p:nvSpPr>
        <p:spPr>
          <a:xfrm>
            <a:off x="385763" y="1523425"/>
            <a:ext cx="478624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ANY QUESTIONS?!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9060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C7733-1318-C270-9F13-8E0B19859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AC5D3B7-2AA0-6286-ED33-3AE1E010D3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1" y="0"/>
            <a:ext cx="12179459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4F78A9-CF9D-1E2B-6F64-B8489CD01898}"/>
              </a:ext>
            </a:extLst>
          </p:cNvPr>
          <p:cNvSpPr txBox="1"/>
          <p:nvPr/>
        </p:nvSpPr>
        <p:spPr>
          <a:xfrm>
            <a:off x="838200" y="1874728"/>
            <a:ext cx="1074768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Can you think of a sentence that you repeat regularly in your business…?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A phrase you say, again and again…?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A tip you always find yourself giving to customers…?</a:t>
            </a:r>
          </a:p>
        </p:txBody>
      </p:sp>
    </p:spTree>
    <p:extLst>
      <p:ext uri="{BB962C8B-B14F-4D97-AF65-F5344CB8AC3E}">
        <p14:creationId xmlns:p14="http://schemas.microsoft.com/office/powerpoint/2010/main" val="361401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19F4C-944D-EFB3-8E6D-1B099EE8B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25FF039-836D-200A-63C1-5B3B71A247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5BEA04-0447-B799-E927-91908A5F7A74}"/>
              </a:ext>
            </a:extLst>
          </p:cNvPr>
          <p:cNvSpPr txBox="1"/>
          <p:nvPr/>
        </p:nvSpPr>
        <p:spPr>
          <a:xfrm>
            <a:off x="1201323" y="1166842"/>
            <a:ext cx="579955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Share scripts</a:t>
            </a:r>
          </a:p>
          <a:p>
            <a:r>
              <a:rPr lang="en-US" sz="3200" dirty="0"/>
              <a:t>Welcome to team + onboarding</a:t>
            </a:r>
          </a:p>
          <a:p>
            <a:r>
              <a:rPr lang="en-US" sz="3200" dirty="0"/>
              <a:t>Product info</a:t>
            </a:r>
          </a:p>
          <a:p>
            <a:r>
              <a:rPr lang="en-US" sz="3200" dirty="0"/>
              <a:t>FAQs</a:t>
            </a:r>
          </a:p>
          <a:p>
            <a:r>
              <a:rPr lang="en-US" sz="3200" dirty="0"/>
              <a:t>Resources and links</a:t>
            </a:r>
          </a:p>
          <a:p>
            <a:r>
              <a:rPr lang="en-US" sz="3200" dirty="0"/>
              <a:t>Images</a:t>
            </a:r>
          </a:p>
          <a:p>
            <a:r>
              <a:rPr lang="en-US" sz="3200" dirty="0"/>
              <a:t>Links</a:t>
            </a:r>
          </a:p>
          <a:p>
            <a:r>
              <a:rPr lang="en-US" sz="3200" dirty="0"/>
              <a:t>Specific repeated phrases</a:t>
            </a:r>
          </a:p>
          <a:p>
            <a:r>
              <a:rPr lang="en-US" sz="3200" dirty="0"/>
              <a:t>Images – </a:t>
            </a:r>
            <a:r>
              <a:rPr lang="en-US" sz="3200" dirty="0" err="1"/>
              <a:t>eg</a:t>
            </a:r>
            <a:r>
              <a:rPr lang="en-US" sz="3200" dirty="0"/>
              <a:t> lip graphics</a:t>
            </a:r>
          </a:p>
          <a:p>
            <a:r>
              <a:rPr lang="en-US" sz="3200" dirty="0"/>
              <a:t>AND MORE!</a:t>
            </a:r>
          </a:p>
        </p:txBody>
      </p:sp>
    </p:spTree>
    <p:extLst>
      <p:ext uri="{BB962C8B-B14F-4D97-AF65-F5344CB8AC3E}">
        <p14:creationId xmlns:p14="http://schemas.microsoft.com/office/powerpoint/2010/main" val="46748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047AA-F366-5F55-8035-90B186793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BFFFFE5-91B6-3217-BAAD-F83A1EF147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12171352" cy="684638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CBA58C-3EBB-A079-D676-EE13A7E22119}"/>
              </a:ext>
            </a:extLst>
          </p:cNvPr>
          <p:cNvSpPr txBox="1"/>
          <p:nvPr/>
        </p:nvSpPr>
        <p:spPr>
          <a:xfrm>
            <a:off x="1026547" y="1536174"/>
            <a:ext cx="8544519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TASK 1:</a:t>
            </a:r>
          </a:p>
          <a:p>
            <a:endParaRPr lang="en-US" sz="4000" dirty="0"/>
          </a:p>
          <a:p>
            <a:r>
              <a:rPr lang="en-US" sz="4000" dirty="0"/>
              <a:t>Get your phones out</a:t>
            </a:r>
          </a:p>
          <a:p>
            <a:endParaRPr lang="en-US" sz="4000" dirty="0"/>
          </a:p>
          <a:p>
            <a:r>
              <a:rPr lang="en-US" sz="4000" dirty="0"/>
              <a:t>Download boards app – looks like this -&gt;</a:t>
            </a:r>
          </a:p>
          <a:p>
            <a:endParaRPr lang="en-US" sz="4000" dirty="0"/>
          </a:p>
          <a:p>
            <a:r>
              <a:rPr lang="en-US" sz="4000" dirty="0"/>
              <a:t>Create yourself an account</a:t>
            </a:r>
          </a:p>
        </p:txBody>
      </p:sp>
      <p:pic>
        <p:nvPicPr>
          <p:cNvPr id="1026" name="Picture 2" descr="Boards - Business Keyboard on the App Store">
            <a:extLst>
              <a:ext uri="{FF2B5EF4-FFF2-40B4-BE49-F238E27FC236}">
                <a16:creationId xmlns:a16="http://schemas.microsoft.com/office/drawing/2014/main" id="{C5E714C9-C397-6CA2-33F2-4911171CB2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3" t="11791" r="30071" b="11793"/>
          <a:stretch/>
        </p:blipFill>
        <p:spPr bwMode="auto">
          <a:xfrm>
            <a:off x="9571066" y="3155781"/>
            <a:ext cx="2384622" cy="227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057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A83E3-064F-3D34-EA9F-EFA0B104D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907E8B1-0F18-79EE-B8BF-24F75BB4E0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 descr="A qr code with black squares&#10;&#10;Description automatically generated">
            <a:extLst>
              <a:ext uri="{FF2B5EF4-FFF2-40B4-BE49-F238E27FC236}">
                <a16:creationId xmlns:a16="http://schemas.microsoft.com/office/drawing/2014/main" id="{B7037BFB-63B3-4D58-7F3B-1846E4611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112" y="1104106"/>
            <a:ext cx="4649788" cy="46497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4590E9-59A9-04E4-A72E-EDF24DA62AA4}"/>
              </a:ext>
            </a:extLst>
          </p:cNvPr>
          <p:cNvSpPr txBox="1"/>
          <p:nvPr/>
        </p:nvSpPr>
        <p:spPr>
          <a:xfrm>
            <a:off x="876697" y="1824781"/>
            <a:ext cx="62079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FREE EDITION = 3 boards only </a:t>
            </a:r>
          </a:p>
          <a:p>
            <a:r>
              <a:rPr lang="en-US" sz="2400" dirty="0"/>
              <a:t>(unlimited content can be held in them!!)</a:t>
            </a:r>
          </a:p>
          <a:p>
            <a:endParaRPr lang="en-US" sz="2400" dirty="0"/>
          </a:p>
          <a:p>
            <a:r>
              <a:rPr lang="en-US" sz="2400" dirty="0"/>
              <a:t>TASK 2: Join </a:t>
            </a:r>
            <a:r>
              <a:rPr lang="en-US" sz="2400" dirty="0" err="1"/>
              <a:t>Sheersense</a:t>
            </a:r>
            <a:r>
              <a:rPr lang="en-US" sz="2400" dirty="0"/>
              <a:t> board – scan QR code -&gt;</a:t>
            </a:r>
          </a:p>
          <a:p>
            <a:r>
              <a:rPr lang="en-US" sz="2400" dirty="0"/>
              <a:t>(</a:t>
            </a:r>
            <a:r>
              <a:rPr lang="en-US" sz="2400" dirty="0">
                <a:hlinkClick r:id="rId4"/>
              </a:rPr>
              <a:t>https://boards.com/b/KZIq2l.3PDLZsj9</a:t>
            </a:r>
            <a:r>
              <a:rPr lang="en-US" sz="2400" dirty="0"/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1598169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49057-A6B9-6872-FBCC-01145EEC8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0D1D1FB-25BE-BE3F-9FF6-1E95316334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4666EE-C9EA-EFC5-29CD-AAD903012D58}"/>
              </a:ext>
            </a:extLst>
          </p:cNvPr>
          <p:cNvSpPr txBox="1"/>
          <p:nvPr/>
        </p:nvSpPr>
        <p:spPr>
          <a:xfrm>
            <a:off x="838200" y="926926"/>
            <a:ext cx="48487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Sheersense</a:t>
            </a:r>
            <a:r>
              <a:rPr lang="en-US" sz="3600" dirty="0"/>
              <a:t> Team Board</a:t>
            </a:r>
          </a:p>
          <a:p>
            <a:endParaRPr lang="en-US" sz="3600" dirty="0"/>
          </a:p>
          <a:p>
            <a:r>
              <a:rPr lang="en-US" sz="2400" dirty="0"/>
              <a:t>HO will be adding more to this for us!</a:t>
            </a:r>
          </a:p>
        </p:txBody>
      </p:sp>
      <p:pic>
        <p:nvPicPr>
          <p:cNvPr id="8" name="Picture 7" descr="A screenshot of a chat&#10;&#10;Description automatically generated">
            <a:extLst>
              <a:ext uri="{FF2B5EF4-FFF2-40B4-BE49-F238E27FC236}">
                <a16:creationId xmlns:a16="http://schemas.microsoft.com/office/drawing/2014/main" id="{09B38B9B-40BA-3114-5FE2-9FEC93AE36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04089"/>
            <a:ext cx="5066604" cy="260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23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4820F-2374-E37B-E8DD-A00FDC286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2BF578-9037-AD3E-7106-8F63EC295A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Picture 2" descr="A screen shot of a cell phone&#10;&#10;Description automatically generated">
            <a:extLst>
              <a:ext uri="{FF2B5EF4-FFF2-40B4-BE49-F238E27FC236}">
                <a16:creationId xmlns:a16="http://schemas.microsoft.com/office/drawing/2014/main" id="{73241AC0-7112-4254-A6FE-CC80744FAD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75" y="1084804"/>
            <a:ext cx="4167459" cy="46883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117B96-E46C-81A0-C48E-B2E06C410AF2}"/>
              </a:ext>
            </a:extLst>
          </p:cNvPr>
          <p:cNvSpPr txBox="1"/>
          <p:nvPr/>
        </p:nvSpPr>
        <p:spPr>
          <a:xfrm>
            <a:off x="1471612" y="1898329"/>
            <a:ext cx="534352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TASK 3: Make YOUR boards</a:t>
            </a:r>
          </a:p>
          <a:p>
            <a:endParaRPr lang="en-US" sz="2400" dirty="0"/>
          </a:p>
          <a:p>
            <a:r>
              <a:rPr lang="en-US" sz="2400" dirty="0"/>
              <a:t>- Create your own board</a:t>
            </a:r>
          </a:p>
          <a:p>
            <a:r>
              <a:rPr lang="en-US" sz="2400" dirty="0"/>
              <a:t>- If you’re a leader, create yourself a team board too</a:t>
            </a:r>
          </a:p>
          <a:p>
            <a:endParaRPr lang="en-US" sz="24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D0C8C23-C411-EB69-5F42-C92FC61E196F}"/>
              </a:ext>
            </a:extLst>
          </p:cNvPr>
          <p:cNvGrpSpPr/>
          <p:nvPr/>
        </p:nvGrpSpPr>
        <p:grpSpPr>
          <a:xfrm>
            <a:off x="4636102" y="2427187"/>
            <a:ext cx="3067200" cy="556200"/>
            <a:chOff x="4636102" y="2427187"/>
            <a:chExt cx="3067200" cy="55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7550465-BAA1-B510-D7C2-6804E417759B}"/>
                    </a:ext>
                  </a:extLst>
                </p14:cNvPr>
                <p14:cNvContentPartPr/>
                <p14:nvPr/>
              </p14:nvContentPartPr>
              <p14:xfrm>
                <a:off x="4636102" y="2536987"/>
                <a:ext cx="2851920" cy="446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7550465-BAA1-B510-D7C2-6804E417759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627102" y="2528347"/>
                  <a:ext cx="286956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8106498-8B3F-5481-7E39-5899EE2ED122}"/>
                    </a:ext>
                  </a:extLst>
                </p14:cNvPr>
                <p14:cNvContentPartPr/>
                <p14:nvPr/>
              </p14:nvContentPartPr>
              <p14:xfrm>
                <a:off x="7342942" y="2427187"/>
                <a:ext cx="360360" cy="3560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8106498-8B3F-5481-7E39-5899EE2ED12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334302" y="2418187"/>
                  <a:ext cx="378000" cy="373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49502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1412B-2018-1E53-8296-B2728507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3EC9C42-C9F6-E44D-1C14-0BE4CA81E3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CC65BF-482B-1976-DBFC-B331ED35C325}"/>
              </a:ext>
            </a:extLst>
          </p:cNvPr>
          <p:cNvSpPr txBox="1"/>
          <p:nvPr/>
        </p:nvSpPr>
        <p:spPr>
          <a:xfrm>
            <a:off x="838200" y="870743"/>
            <a:ext cx="727058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How to add stuff to YOUR boards</a:t>
            </a:r>
          </a:p>
          <a:p>
            <a:endParaRPr lang="en-US" sz="3200" dirty="0"/>
          </a:p>
          <a:p>
            <a:r>
              <a:rPr lang="en-US" sz="3200" dirty="0"/>
              <a:t>TASK 4: Create a folder and add:</a:t>
            </a:r>
          </a:p>
          <a:p>
            <a:pPr marL="285750" indent="-285750">
              <a:buFontTx/>
              <a:buChar char="-"/>
            </a:pPr>
            <a:r>
              <a:rPr lang="en-US" sz="3200" dirty="0"/>
              <a:t>(text) your commonly repeated sentence</a:t>
            </a:r>
          </a:p>
          <a:p>
            <a:pPr marL="285750" indent="-285750">
              <a:buFontTx/>
              <a:buChar char="-"/>
            </a:pPr>
            <a:r>
              <a:rPr lang="en-US" sz="3200" dirty="0"/>
              <a:t>(image) add a photo</a:t>
            </a:r>
          </a:p>
          <a:p>
            <a:pPr marL="285750" indent="-285750">
              <a:buFontTx/>
              <a:buChar char="-"/>
            </a:pPr>
            <a:r>
              <a:rPr lang="en-US" sz="3200" dirty="0"/>
              <a:t>(link) a link to your FB group</a:t>
            </a:r>
          </a:p>
        </p:txBody>
      </p:sp>
      <p:pic>
        <p:nvPicPr>
          <p:cNvPr id="6" name="Picture 5" descr="A screenshot of a phone&#10;&#10;Description automatically generated">
            <a:extLst>
              <a:ext uri="{FF2B5EF4-FFF2-40B4-BE49-F238E27FC236}">
                <a16:creationId xmlns:a16="http://schemas.microsoft.com/office/drawing/2014/main" id="{145CF9F4-949E-BE17-E095-EB41F7E7DF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153" y="365125"/>
            <a:ext cx="3180838" cy="614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57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19F4C-944D-EFB3-8E6D-1B099EE8B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25FF039-836D-200A-63C1-5B3B71A247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044271-EA4B-7C43-CC6E-93B4F421086A}"/>
              </a:ext>
            </a:extLst>
          </p:cNvPr>
          <p:cNvSpPr txBox="1"/>
          <p:nvPr/>
        </p:nvSpPr>
        <p:spPr>
          <a:xfrm>
            <a:off x="735805" y="1027906"/>
            <a:ext cx="610076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Folders (can have folders within folders)</a:t>
            </a:r>
          </a:p>
          <a:p>
            <a:pPr marL="742950" lvl="1" indent="-285750">
              <a:buFontTx/>
              <a:buChar char="-"/>
            </a:pPr>
            <a:r>
              <a:rPr lang="en-US" sz="2800" dirty="0"/>
              <a:t>Scripts</a:t>
            </a:r>
          </a:p>
          <a:p>
            <a:pPr marL="742950" lvl="1" indent="-285750">
              <a:buFontTx/>
              <a:buChar char="-"/>
            </a:pPr>
            <a:r>
              <a:rPr lang="en-US" sz="2800" dirty="0"/>
              <a:t>Promotions</a:t>
            </a:r>
          </a:p>
          <a:p>
            <a:pPr marL="742950" lvl="1" indent="-285750">
              <a:buFontTx/>
              <a:buChar char="-"/>
            </a:pPr>
            <a:r>
              <a:rPr lang="en-US" sz="2800" dirty="0"/>
              <a:t>Before/</a:t>
            </a:r>
            <a:r>
              <a:rPr lang="en-US" sz="2800" dirty="0" err="1"/>
              <a:t>afters</a:t>
            </a:r>
            <a:endParaRPr lang="en-US" sz="2800" dirty="0"/>
          </a:p>
          <a:p>
            <a:pPr marL="742950" lvl="1" indent="-285750">
              <a:buFontTx/>
              <a:buChar char="-"/>
            </a:pPr>
            <a:r>
              <a:rPr lang="en-US" sz="2800" dirty="0"/>
              <a:t>Testimonials</a:t>
            </a:r>
          </a:p>
          <a:p>
            <a:pPr marL="742950" lvl="1" indent="-285750">
              <a:buFontTx/>
              <a:buChar char="-"/>
            </a:pPr>
            <a:r>
              <a:rPr lang="en-US" sz="2800" dirty="0"/>
              <a:t>Post ideas</a:t>
            </a:r>
          </a:p>
          <a:p>
            <a:r>
              <a:rPr lang="en-US" sz="2800" dirty="0"/>
              <a:t>Text</a:t>
            </a:r>
          </a:p>
          <a:p>
            <a:r>
              <a:rPr lang="en-US" sz="2800" dirty="0"/>
              <a:t>Images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8387ED-0A1A-7322-6356-B5D62E22E046}"/>
              </a:ext>
            </a:extLst>
          </p:cNvPr>
          <p:cNvSpPr txBox="1"/>
          <p:nvPr/>
        </p:nvSpPr>
        <p:spPr>
          <a:xfrm>
            <a:off x="603647" y="4650839"/>
            <a:ext cx="69401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TIP: Press and hold to reorder</a:t>
            </a:r>
          </a:p>
        </p:txBody>
      </p:sp>
    </p:spTree>
    <p:extLst>
      <p:ext uri="{BB962C8B-B14F-4D97-AF65-F5344CB8AC3E}">
        <p14:creationId xmlns:p14="http://schemas.microsoft.com/office/powerpoint/2010/main" val="240374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</TotalTime>
  <Words>625</Words>
  <Application>Microsoft Office PowerPoint</Application>
  <PresentationFormat>Widescreen</PresentationFormat>
  <Paragraphs>109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Gray</dc:creator>
  <cp:lastModifiedBy>Liz</cp:lastModifiedBy>
  <cp:revision>6</cp:revision>
  <dcterms:created xsi:type="dcterms:W3CDTF">2024-02-21T20:53:20Z</dcterms:created>
  <dcterms:modified xsi:type="dcterms:W3CDTF">2024-04-24T12:12:40Z</dcterms:modified>
</cp:coreProperties>
</file>