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2" roundtripDataSignature="AMtx7mj4tIUROv8Baopxkw+nt+ah7dc/E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51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77" Type="http://schemas.microsoft.com/office/2016/11/relationships/changesInfo" Target="changesInfos/changesInfo1.xml"/><Relationship Id="rId8" Type="http://schemas.openxmlformats.org/officeDocument/2006/relationships/slide" Target="slides/slide7.xml"/><Relationship Id="rId72" Type="http://customschemas.google.com/relationships/presentationmetadata" Target="metadata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z" userId="df6d8396-e604-4e70-965e-c4cf5f15c614" providerId="ADAL" clId="{8B503009-B44F-4B9B-83C5-18C17657BE59}"/>
    <pc:docChg chg="custSel delSld modSld">
      <pc:chgData name="Liz" userId="df6d8396-e604-4e70-965e-c4cf5f15c614" providerId="ADAL" clId="{8B503009-B44F-4B9B-83C5-18C17657BE59}" dt="2024-05-14T15:36:16.721" v="2" actId="2696"/>
      <pc:docMkLst>
        <pc:docMk/>
      </pc:docMkLst>
      <pc:sldChg chg="del">
        <pc:chgData name="Liz" userId="df6d8396-e604-4e70-965e-c4cf5f15c614" providerId="ADAL" clId="{8B503009-B44F-4B9B-83C5-18C17657BE59}" dt="2024-05-14T11:00:25.067" v="0" actId="2696"/>
        <pc:sldMkLst>
          <pc:docMk/>
          <pc:sldMk cId="0" sldId="286"/>
        </pc:sldMkLst>
      </pc:sldChg>
      <pc:sldChg chg="addSp delSp modSp del mod">
        <pc:chgData name="Liz" userId="df6d8396-e604-4e70-965e-c4cf5f15c614" providerId="ADAL" clId="{8B503009-B44F-4B9B-83C5-18C17657BE59}" dt="2024-05-14T15:36:16.721" v="2" actId="2696"/>
        <pc:sldMkLst>
          <pc:docMk/>
          <pc:sldMk cId="0" sldId="288"/>
        </pc:sldMkLst>
        <pc:spChg chg="add mod">
          <ac:chgData name="Liz" userId="df6d8396-e604-4e70-965e-c4cf5f15c614" providerId="ADAL" clId="{8B503009-B44F-4B9B-83C5-18C17657BE59}" dt="2024-05-14T15:36:12.722" v="1" actId="21"/>
          <ac:spMkLst>
            <pc:docMk/>
            <pc:sldMk cId="0" sldId="288"/>
            <ac:spMk id="4" creationId="{56237FB6-C853-6D7A-CF7F-A17F856B116D}"/>
          </ac:spMkLst>
        </pc:spChg>
        <pc:picChg chg="del">
          <ac:chgData name="Liz" userId="df6d8396-e604-4e70-965e-c4cf5f15c614" providerId="ADAL" clId="{8B503009-B44F-4B9B-83C5-18C17657BE59}" dt="2024-05-14T15:36:12.722" v="1" actId="21"/>
          <ac:picMkLst>
            <pc:docMk/>
            <pc:sldMk cId="0" sldId="288"/>
            <ac:picMk id="361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ccc06c1fe3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g2ccc06c1fe3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ccc06c1fe3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2ccc06c1fe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ccc06c1fe3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g2ccc06c1fe3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ccc06c1fe3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g2ccc06c1fe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ccc06c1fe3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2ccc06c1fe3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ccc06c1fe3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g2ccc06c1fe3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ccc06c1fe3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g2ccc06c1fe3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ccc06c1fe3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g2ccc06c1fe3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ccc06c1fe3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g2ccc06c1fe3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ccc06c1fe3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g2ccc06c1fe3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ccc06c1fe3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g2ccc06c1fe3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5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6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6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6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952" y="3904"/>
            <a:ext cx="12198952" cy="6854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57" name="Google Shape;157;p1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541" y="0"/>
            <a:ext cx="1217945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ccc06c1fe3_0_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64" name="Google Shape;164;g2ccc06c1fe3_0_2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541" y="0"/>
            <a:ext cx="121794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2ccc06c1fe3_0_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ccc06c1fe3_0_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71" name="Google Shape;171;g2ccc06c1fe3_0_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541" y="0"/>
            <a:ext cx="121794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2ccc06c1fe3_0_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ccc06c1fe3_0_8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78" name="Google Shape;178;g2ccc06c1fe3_0_8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g2ccc06c1fe3_0_83"/>
          <p:cNvSpPr txBox="1"/>
          <p:nvPr/>
        </p:nvSpPr>
        <p:spPr>
          <a:xfrm>
            <a:off x="1410950" y="1865425"/>
            <a:ext cx="10799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g2ccc06c1fe3_0_83"/>
          <p:cNvSpPr txBox="1"/>
          <p:nvPr/>
        </p:nvSpPr>
        <p:spPr>
          <a:xfrm>
            <a:off x="576575" y="1682275"/>
            <a:ext cx="11633400" cy="40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ingredients that address thinning, limp hair types, 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powered by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Capixyl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™, which fortifies every strand to 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promote thicker, fuller, and healthier-looking hair.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SenePlex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+®and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SenePeptides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 support a healthy-looking scalp and voluminous, strong locks of hair. 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Recovers the strength, softness, and volume of your hair from root to tip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g2ccc06c1fe3_0_83"/>
          <p:cNvSpPr txBox="1"/>
          <p:nvPr/>
        </p:nvSpPr>
        <p:spPr>
          <a:xfrm>
            <a:off x="3669800" y="501975"/>
            <a:ext cx="8540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HairCovery®</a:t>
            </a:r>
            <a:endParaRPr sz="3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g2ccc06c1fe3_0_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34850" y="257750"/>
            <a:ext cx="2726949" cy="2726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ccc06c1fe3_0_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88" name="Google Shape;188;g2ccc06c1fe3_0_1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541" y="0"/>
            <a:ext cx="12179400" cy="716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g2ccc06c1fe3_0_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98459" y="196971"/>
            <a:ext cx="3446783" cy="364433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g2ccc06c1fe3_0_11"/>
          <p:cNvSpPr txBox="1"/>
          <p:nvPr/>
        </p:nvSpPr>
        <p:spPr>
          <a:xfrm>
            <a:off x="210300" y="0"/>
            <a:ext cx="7278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HairCovery - </a:t>
            </a:r>
            <a:endParaRPr sz="2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g2ccc06c1fe3_0_11"/>
          <p:cNvSpPr txBox="1"/>
          <p:nvPr/>
        </p:nvSpPr>
        <p:spPr>
          <a:xfrm>
            <a:off x="3181400" y="3696950"/>
            <a:ext cx="8621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g2ccc06c1fe3_0_11"/>
          <p:cNvSpPr txBox="1"/>
          <p:nvPr/>
        </p:nvSpPr>
        <p:spPr>
          <a:xfrm>
            <a:off x="210300" y="768150"/>
            <a:ext cx="9367454" cy="6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with UV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Colour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Protection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Thickening and Volumizing Shampoo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revives hair - 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nourishing botanicals, vitamins, and lightweight moisture. 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Works to give you thicker looking, bouncier hair. 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Safe for color-treated hair. 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Moisturising</a:t>
            </a:r>
            <a:r>
              <a:rPr lang="en-US" sz="2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Shine Enhancing Conditioner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restores hair’s texture and radiance with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moisturising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botanicals and vitamins.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Dry, brittle hair is transformed into luxuriously soft, shiny, and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healthy-looking locks. Formula is also beneficial for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colour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-treated hair.  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Strengthening and Thickening Serum</a:t>
            </a:r>
            <a:endParaRPr sz="2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Formulated with nourishing botanical extracts and powerful peptides that help to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moisturise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your scalp, this leave-in serum helps to strengthen hair to return it to its healthiest, shiniest, and most vibrant state.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98" name="Google Shape;198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7"/>
          <p:cNvSpPr txBox="1"/>
          <p:nvPr/>
        </p:nvSpPr>
        <p:spPr>
          <a:xfrm>
            <a:off x="525725" y="365125"/>
            <a:ext cx="9557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Key Ingredients </a:t>
            </a:r>
            <a:endParaRPr sz="28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7"/>
          <p:cNvSpPr txBox="1"/>
          <p:nvPr/>
        </p:nvSpPr>
        <p:spPr>
          <a:xfrm>
            <a:off x="495125" y="1175950"/>
            <a:ext cx="11470800" cy="26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Capixyl</a:t>
            </a: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volumises and stimulates growth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the help of red clover flower extract -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enhances hair density and reveals 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thicker healthier hair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7"/>
          <p:cNvSpPr txBox="1"/>
          <p:nvPr/>
        </p:nvSpPr>
        <p:spPr>
          <a:xfrm>
            <a:off x="454475" y="2248750"/>
            <a:ext cx="11552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7"/>
          <p:cNvSpPr txBox="1"/>
          <p:nvPr/>
        </p:nvSpPr>
        <p:spPr>
          <a:xfrm>
            <a:off x="495125" y="2969850"/>
            <a:ext cx="114708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Panthenol </a:t>
            </a: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(Vitamin B complex) - nourishes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moisturises for a healthy scalp and 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conditions hair from root to tip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4525" y="738237"/>
            <a:ext cx="5407476" cy="5765874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7"/>
          <p:cNvSpPr txBox="1"/>
          <p:nvPr/>
        </p:nvSpPr>
        <p:spPr>
          <a:xfrm>
            <a:off x="525725" y="4345600"/>
            <a:ext cx="114096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Rice Protein - </a:t>
            </a: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fortifies hair to prevent 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damage and improves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10" name="Google Shape;210;p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9"/>
          <p:cNvSpPr txBox="1"/>
          <p:nvPr/>
        </p:nvSpPr>
        <p:spPr>
          <a:xfrm>
            <a:off x="235200" y="365125"/>
            <a:ext cx="11721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9"/>
          <p:cNvSpPr txBox="1"/>
          <p:nvPr/>
        </p:nvSpPr>
        <p:spPr>
          <a:xfrm>
            <a:off x="235200" y="365113"/>
            <a:ext cx="117216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</a:t>
            </a:r>
            <a:r>
              <a:rPr lang="en-US" sz="2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ojoba Ester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helps prevent UV damage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can improve colour retention of 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coloured hair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9"/>
          <p:cNvSpPr txBox="1"/>
          <p:nvPr/>
        </p:nvSpPr>
        <p:spPr>
          <a:xfrm>
            <a:off x="248700" y="3289975"/>
            <a:ext cx="11694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9"/>
          <p:cNvSpPr txBox="1"/>
          <p:nvPr/>
        </p:nvSpPr>
        <p:spPr>
          <a:xfrm>
            <a:off x="235200" y="1847850"/>
            <a:ext cx="117216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SenePeptide - 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increases follicular activity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can enhance hair strength and 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stimulate keratin production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" name="Google Shape;215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0625" y="874687"/>
            <a:ext cx="5446175" cy="544617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9"/>
          <p:cNvSpPr txBox="1"/>
          <p:nvPr/>
        </p:nvSpPr>
        <p:spPr>
          <a:xfrm>
            <a:off x="238500" y="4074950"/>
            <a:ext cx="11715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Orchid Flower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protects against free 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radicals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9"/>
          <p:cNvSpPr txBox="1"/>
          <p:nvPr/>
        </p:nvSpPr>
        <p:spPr>
          <a:xfrm>
            <a:off x="235200" y="3120638"/>
            <a:ext cx="117216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SenePlex+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Kinetic enzyme that prompted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cellular turnover via exfoliation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9"/>
          <p:cNvSpPr txBox="1"/>
          <p:nvPr/>
        </p:nvSpPr>
        <p:spPr>
          <a:xfrm>
            <a:off x="352725" y="603725"/>
            <a:ext cx="630900" cy="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9"/>
          <p:cNvSpPr txBox="1"/>
          <p:nvPr/>
        </p:nvSpPr>
        <p:spPr>
          <a:xfrm>
            <a:off x="258900" y="4938300"/>
            <a:ext cx="116742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Aloe Vera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moisturises and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soothes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25" name="Google Shape;225;p1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5807"/>
            <a:ext cx="12171352" cy="684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625" y="731425"/>
            <a:ext cx="5657326" cy="5657326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1"/>
          <p:cNvSpPr txBox="1"/>
          <p:nvPr/>
        </p:nvSpPr>
        <p:spPr>
          <a:xfrm>
            <a:off x="108525" y="365125"/>
            <a:ext cx="11721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Intense leave hair serum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1"/>
          <p:cNvSpPr txBox="1"/>
          <p:nvPr/>
        </p:nvSpPr>
        <p:spPr>
          <a:xfrm>
            <a:off x="235200" y="3758000"/>
            <a:ext cx="11721600" cy="19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-"/>
            </a:pPr>
            <a:r>
              <a:rPr lang="en-US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enhances the appearance of fuller</a:t>
            </a:r>
            <a:endParaRPr sz="2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more voluminous hair from scalp to tip</a:t>
            </a:r>
            <a:endParaRPr sz="2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-"/>
            </a:pPr>
            <a:r>
              <a:rPr lang="en-US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strengthens and encourages a </a:t>
            </a:r>
            <a:endParaRPr sz="2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health scalp</a:t>
            </a:r>
            <a:endParaRPr sz="2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-"/>
            </a:pPr>
            <a:r>
              <a:rPr lang="en-US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adds radiant shine</a:t>
            </a:r>
            <a:endParaRPr sz="2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11"/>
          <p:cNvSpPr txBox="1"/>
          <p:nvPr/>
        </p:nvSpPr>
        <p:spPr>
          <a:xfrm>
            <a:off x="108525" y="980713"/>
            <a:ext cx="11721600" cy="28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Powerful lightweight serum - packed with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nourishing ingredients to moisturise the 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scalp to reveal thicker, healthier,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shinier,strong hair. 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Contains Willow herb to calm the scalp and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promote moisture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35" name="Google Shape;235;p1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541" y="0"/>
            <a:ext cx="1217945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7"/>
          <p:cNvSpPr txBox="1"/>
          <p:nvPr/>
        </p:nvSpPr>
        <p:spPr>
          <a:xfrm>
            <a:off x="2451175" y="365125"/>
            <a:ext cx="102903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HairPlenish®</a:t>
            </a:r>
            <a:endParaRPr sz="3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17"/>
          <p:cNvSpPr txBox="1"/>
          <p:nvPr/>
        </p:nvSpPr>
        <p:spPr>
          <a:xfrm>
            <a:off x="286175" y="1254925"/>
            <a:ext cx="11721600" cy="21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Specifically formulated for normal to dry hair types,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these products protect hair colour while gently 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cleansing and moisturizing for nourished scalp and hair.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Formulated without sulfates, parabens, silicones, gluten.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Google Shape;23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35250" y="365125"/>
            <a:ext cx="3372524" cy="3372524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7"/>
          <p:cNvSpPr txBox="1"/>
          <p:nvPr/>
        </p:nvSpPr>
        <p:spPr>
          <a:xfrm>
            <a:off x="258900" y="3807325"/>
            <a:ext cx="116742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A rich lathering Shampoo  that leaves hair looking healthy, soft, and smooth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7"/>
          <p:cNvSpPr txBox="1"/>
          <p:nvPr/>
        </p:nvSpPr>
        <p:spPr>
          <a:xfrm>
            <a:off x="258900" y="4376725"/>
            <a:ext cx="115929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</a:t>
            </a: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creamy conditioner that reduces tangles and the appearance of frizz</a:t>
            </a:r>
            <a:endParaRPr sz="2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for easily manageable, </a:t>
            </a:r>
            <a:r>
              <a:rPr lang="en-US" sz="2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touchably</a:t>
            </a: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soft hair</a:t>
            </a:r>
            <a:endParaRPr sz="2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7"/>
          <p:cNvSpPr txBox="1"/>
          <p:nvPr/>
        </p:nvSpPr>
        <p:spPr>
          <a:xfrm>
            <a:off x="309875" y="5331025"/>
            <a:ext cx="116742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leave-in scalp serum with powerful peptides to moisturize your scalp and help</a:t>
            </a:r>
            <a:endParaRPr sz="2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return hair to its shiniest, most vibrant state.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ccc06c1fe3_0_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47" name="Google Shape;247;g2ccc06c1fe3_0_8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g2ccc06c1fe3_0_88"/>
          <p:cNvSpPr txBox="1"/>
          <p:nvPr/>
        </p:nvSpPr>
        <p:spPr>
          <a:xfrm>
            <a:off x="1065000" y="176375"/>
            <a:ext cx="107787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HairPlenish with SenePlex+ - for Normal to Dry Hair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Shampoo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Conditioner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Scalp and Hair Serum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9" name="Google Shape;249;g2ccc06c1fe3_0_88"/>
          <p:cNvPicPr preferRelativeResize="0"/>
          <p:nvPr/>
        </p:nvPicPr>
        <p:blipFill rotWithShape="1">
          <a:blip r:embed="rId4">
            <a:alphaModFix/>
          </a:blip>
          <a:srcRect l="4256" r="31156" b="9115"/>
          <a:stretch/>
        </p:blipFill>
        <p:spPr>
          <a:xfrm>
            <a:off x="8391050" y="833175"/>
            <a:ext cx="3654649" cy="4247576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g2ccc06c1fe3_0_88"/>
          <p:cNvSpPr txBox="1"/>
          <p:nvPr/>
        </p:nvSpPr>
        <p:spPr>
          <a:xfrm>
            <a:off x="250800" y="1962875"/>
            <a:ext cx="11592900" cy="41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Achieve - shinier, healthier, smoother, vibrant, more </a:t>
            </a:r>
            <a:endParaRPr sz="2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manageable, </a:t>
            </a:r>
            <a:r>
              <a:rPr lang="en-US" sz="2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moisturised</a:t>
            </a: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hair</a:t>
            </a:r>
            <a:endParaRPr sz="2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Eliminates dry dull hair without leaving the hair “heavy” </a:t>
            </a:r>
            <a:endParaRPr sz="2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a vibrant appearance</a:t>
            </a:r>
            <a:endParaRPr sz="2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Reduce scalp dryness and flaking</a:t>
            </a:r>
            <a:endParaRPr sz="2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Lightweight formula - Designed to cleanse, hydrate and nourish </a:t>
            </a:r>
            <a:endParaRPr sz="2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root to tip</a:t>
            </a:r>
            <a:endParaRPr sz="2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92" name="Google Shape;92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0" y="5807"/>
            <a:ext cx="12171300" cy="68463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2"/>
          <p:cNvSpPr txBox="1"/>
          <p:nvPr/>
        </p:nvSpPr>
        <p:spPr>
          <a:xfrm>
            <a:off x="5475021" y="2699807"/>
            <a:ext cx="48504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RELEASE!</a:t>
            </a:r>
            <a:endParaRPr sz="60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38D479B5-8E55-3982-2EE1-15934EF8B0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7765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ccc06c1fe3_0_7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56" name="Google Shape;256;g2ccc06c1fe3_0_7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2ccc06c1fe3_0_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88275" y="866285"/>
            <a:ext cx="4406400" cy="465455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g2ccc06c1fe3_0_78"/>
          <p:cNvSpPr txBox="1"/>
          <p:nvPr/>
        </p:nvSpPr>
        <p:spPr>
          <a:xfrm>
            <a:off x="1469650" y="137600"/>
            <a:ext cx="11002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Key Ingredients</a:t>
            </a:r>
            <a:endParaRPr sz="28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g2ccc06c1fe3_0_78"/>
          <p:cNvSpPr txBox="1"/>
          <p:nvPr/>
        </p:nvSpPr>
        <p:spPr>
          <a:xfrm>
            <a:off x="373075" y="1621225"/>
            <a:ext cx="11721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g2ccc06c1fe3_0_78"/>
          <p:cNvSpPr txBox="1"/>
          <p:nvPr/>
        </p:nvSpPr>
        <p:spPr>
          <a:xfrm>
            <a:off x="373075" y="873375"/>
            <a:ext cx="6942125" cy="5355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Wavemax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™ Complex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with Linseed and Chia Seed. 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Helps improve hair’s smoothness and manageability 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reduces frizz.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Arnimo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(PD)™ Complex: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Contains arnica flower extract, which aids in soothing 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scalp.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Arnica Flower extract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helps soothe scalp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Fruit Extract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deeply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moisturises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helps 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address dry and damaged hair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ccc06c1fe3_0_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66" name="Google Shape;266;g2ccc06c1fe3_0_7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g2ccc06c1fe3_0_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97262" y="1043816"/>
            <a:ext cx="4627716" cy="4770367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g2ccc06c1fe3_0_73"/>
          <p:cNvSpPr txBox="1"/>
          <p:nvPr/>
        </p:nvSpPr>
        <p:spPr>
          <a:xfrm>
            <a:off x="454475" y="1621225"/>
            <a:ext cx="11721600" cy="3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Nangai Oil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essential fatty acids - smooths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hair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Vitamins A, B, E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hydrate scalp and hair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Hydrovition Plus™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Complex: Complex made of nature-based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sugars and moisturising sodium hyaluronate.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ccc06c1fe3_0_6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74" name="Google Shape;274;g2ccc06c1fe3_0_6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2ccc06c1fe3_0_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3525" y="809725"/>
            <a:ext cx="5033275" cy="503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g2ccc06c1fe3_0_68"/>
          <p:cNvSpPr txBox="1"/>
          <p:nvPr/>
        </p:nvSpPr>
        <p:spPr>
          <a:xfrm>
            <a:off x="235200" y="1040600"/>
            <a:ext cx="6857262" cy="48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Aquaxyl™: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complex of nature-based sugars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that help to improve dehydrated skin.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Botanimoist AMS™ Complex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Contains apple fruit extract, which provides 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moisturization and a light, non-tacky feel.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Avocado Oil 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protects against heat damage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Aloe, Seaweed, Kelp, Cucumber extracts - </a:t>
            </a:r>
            <a:endParaRPr sz="2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adds minerals and nutrients to calm and soothe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dry damaged hair and itchy scalp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82" name="Google Shape;282;p1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5807"/>
            <a:ext cx="12171352" cy="6846385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19"/>
          <p:cNvSpPr txBox="1"/>
          <p:nvPr/>
        </p:nvSpPr>
        <p:spPr>
          <a:xfrm>
            <a:off x="2509850" y="481625"/>
            <a:ext cx="10697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HairBalance®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9"/>
          <p:cNvSpPr txBox="1"/>
          <p:nvPr/>
        </p:nvSpPr>
        <p:spPr>
          <a:xfrm>
            <a:off x="248575" y="1128125"/>
            <a:ext cx="11674200" cy="5186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Specifically formulated for normal to oily hair types, </a:t>
            </a:r>
            <a:endParaRPr sz="2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these products protect hair color while deeply cleansing,</a:t>
            </a:r>
            <a:endParaRPr sz="2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clarifying, and balancing for revitalized hair and scalp. </a:t>
            </a:r>
            <a:endParaRPr sz="2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-"/>
            </a:pP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Rich in Vitamins A, B and E to protect the scalp</a:t>
            </a:r>
            <a:endParaRPr sz="2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-"/>
            </a:pP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Aloe, Seaweed and Kelp to calm and soothe</a:t>
            </a:r>
            <a:endParaRPr sz="2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-"/>
            </a:pP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Sodium Hyaluronate to </a:t>
            </a:r>
            <a:r>
              <a:rPr lang="en-US" sz="2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moisturise</a:t>
            </a:r>
            <a:endParaRPr sz="2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Contains </a:t>
            </a:r>
            <a:r>
              <a:rPr lang="en-US" sz="25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Pentavitin</a:t>
            </a:r>
            <a:r>
              <a:rPr lang="en-US" sz="2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® </a:t>
            </a: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Provides instant hydration and helps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rebalance the skin for scalp comfort.</a:t>
            </a:r>
            <a:endParaRPr sz="2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Cleaner feeling hair from root to tip</a:t>
            </a:r>
            <a:endParaRPr sz="2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5" name="Google Shape;28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53850" y="365125"/>
            <a:ext cx="3209650" cy="320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91" name="Google Shape;291;p4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266" y="122100"/>
            <a:ext cx="121794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89725" y="1132325"/>
            <a:ext cx="3975075" cy="3975075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45"/>
          <p:cNvSpPr txBox="1"/>
          <p:nvPr/>
        </p:nvSpPr>
        <p:spPr>
          <a:xfrm>
            <a:off x="637650" y="504563"/>
            <a:ext cx="113691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HairBalance® Shampoo and Conditioner for Normal To Oily Hair 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HairBalance®Scalp &amp; Hair Serum with SenePlex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45"/>
          <p:cNvSpPr txBox="1"/>
          <p:nvPr/>
        </p:nvSpPr>
        <p:spPr>
          <a:xfrm>
            <a:off x="127200" y="1690700"/>
            <a:ext cx="11226600" cy="449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purifying, balancing formula to remove buildup,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excess oil, and impurities, while soothing and 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hydrating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botanical and vitamin infused conditioner to</a:t>
            </a:r>
          </a:p>
          <a:p>
            <a:pPr marL="508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help hair feel healthy and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touchably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soft, while</a:t>
            </a:r>
          </a:p>
          <a:p>
            <a:pPr marL="508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adding shine and bounce. 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leave-in serum with activated charcoal to absorb</a:t>
            </a:r>
          </a:p>
          <a:p>
            <a:pPr marL="508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excess oil and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energise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roots for optimal scalp health. 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ccc06c1fe3_0_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300" name="Google Shape;300;g2ccc06c1fe3_0_6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2ccc06c1fe3_0_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15539" y="847250"/>
            <a:ext cx="4777400" cy="482269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g2ccc06c1fe3_0_63"/>
          <p:cNvSpPr txBox="1"/>
          <p:nvPr/>
        </p:nvSpPr>
        <p:spPr>
          <a:xfrm>
            <a:off x="1611525" y="115825"/>
            <a:ext cx="11409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Key Ingredients</a:t>
            </a:r>
            <a:endParaRPr sz="28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g2ccc06c1fe3_0_63"/>
          <p:cNvSpPr txBox="1"/>
          <p:nvPr/>
        </p:nvSpPr>
        <p:spPr>
          <a:xfrm>
            <a:off x="377650" y="820050"/>
            <a:ext cx="6796873" cy="52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Menthol</a:t>
            </a:r>
            <a:r>
              <a:rPr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Provides cooling and refreshing 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sensation to the scalp. 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Pentavitin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plant-derived active for intense 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hydration and reduction of flaky scalp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Merquat 3330PR Polymer (complex):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helps hair 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feel smooth and not matted or tangled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Jaguar C-17: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plant derived from Guar Beans to 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 shine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Salycilic Acid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remove sebum buildup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ccc06c1fe3_0_1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309" name="Google Shape;309;g2ccc06c1fe3_0_12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541" y="0"/>
            <a:ext cx="121794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g2ccc06c1fe3_0_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7600" y="1075163"/>
            <a:ext cx="4707674" cy="4707674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g2ccc06c1fe3_0_120"/>
          <p:cNvSpPr txBox="1"/>
          <p:nvPr/>
        </p:nvSpPr>
        <p:spPr>
          <a:xfrm>
            <a:off x="535875" y="786875"/>
            <a:ext cx="11674200" cy="51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Floramac® 10: 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Macadamia Complex, Helps to 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reduce breakage,  increase shine, and provide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heat protection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Pentavitin: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reduces scalp flaking and helps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combat oily scalp and itchiness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Wavemax: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 Linseed and Chia - smooth 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reduce frizz and protects coloured hair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Menthol: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cools and pruifies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Glycerin: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Hydrates the scalp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ccc06c1fe3_0_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317" name="Google Shape;317;g2ccc06c1fe3_0_5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g2ccc06c1fe3_0_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3175" y="1299013"/>
            <a:ext cx="4259976" cy="4259976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g2ccc06c1fe3_0_58"/>
          <p:cNvSpPr txBox="1"/>
          <p:nvPr/>
        </p:nvSpPr>
        <p:spPr>
          <a:xfrm>
            <a:off x="235200" y="1499125"/>
            <a:ext cx="11721600" cy="4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Activated Vegetable Charcoal Powder: 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absorbs dirt and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oil that clog hair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Rambutan Seed Extract: 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Protects and energises the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roots. Rich in antioxidants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 Mint: 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Provides a cooling,  refreshing sensation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Marimoist: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(complex) includes red seaweed and SH 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Moisturise and soothe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325" name="Google Shape;325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2"/>
          <p:cNvSpPr txBox="1"/>
          <p:nvPr/>
        </p:nvSpPr>
        <p:spPr>
          <a:xfrm>
            <a:off x="4056450" y="2679425"/>
            <a:ext cx="8153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22"/>
          <p:cNvSpPr txBox="1"/>
          <p:nvPr/>
        </p:nvSpPr>
        <p:spPr>
          <a:xfrm>
            <a:off x="838200" y="1092125"/>
            <a:ext cx="9089700" cy="1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to use?!</a:t>
            </a:r>
            <a:endParaRPr sz="3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 prepared, it’s very different.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333" name="Google Shape;333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0560" y="1027906"/>
            <a:ext cx="3169950" cy="5635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12364" y="1027906"/>
            <a:ext cx="4171776" cy="5635511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14"/>
          <p:cNvSpPr txBox="1"/>
          <p:nvPr/>
        </p:nvSpPr>
        <p:spPr>
          <a:xfrm>
            <a:off x="4209952" y="93170"/>
            <a:ext cx="3339710" cy="135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 Results</a:t>
            </a:r>
            <a:endParaRPr sz="4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00" name="Google Shape;100;p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541" y="0"/>
            <a:ext cx="1217945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3"/>
          <p:cNvSpPr txBox="1"/>
          <p:nvPr/>
        </p:nvSpPr>
        <p:spPr>
          <a:xfrm>
            <a:off x="983575" y="481625"/>
            <a:ext cx="9171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TO THE UK - SENEGENCE HAIRCARE</a:t>
            </a: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3"/>
          <p:cNvSpPr txBox="1"/>
          <p:nvPr/>
        </p:nvSpPr>
        <p:spPr>
          <a:xfrm>
            <a:off x="546000" y="1529650"/>
            <a:ext cx="11470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Systems available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3"/>
          <p:cNvSpPr txBox="1"/>
          <p:nvPr/>
        </p:nvSpPr>
        <p:spPr>
          <a:xfrm>
            <a:off x="332400" y="2577675"/>
            <a:ext cx="112875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Choose your type: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HairCovery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Thickening and Volumising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HairPlenish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for Normal to Dry Hair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HairBalance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for Normal to Oily Hair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" name="Google Shape;104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82975" y="1097225"/>
            <a:ext cx="4536926" cy="4536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10" name="Google Shape;110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2"/>
          <p:cNvSpPr txBox="1"/>
          <p:nvPr/>
        </p:nvSpPr>
        <p:spPr>
          <a:xfrm>
            <a:off x="558600" y="237425"/>
            <a:ext cx="11287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Unique Selling Points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2"/>
          <p:cNvSpPr txBox="1"/>
          <p:nvPr/>
        </p:nvSpPr>
        <p:spPr>
          <a:xfrm>
            <a:off x="558600" y="1051425"/>
            <a:ext cx="11633400" cy="3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-"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SCALP HEALTH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-"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Calms, cleanses and soothes scalp and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hair without drying or stripping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-"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Sulfates or Parabens - sulphates kill the 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hair follicle and make hair thinner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-"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animal by products or testing - Vegan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-"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Gluten free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-"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SenePlex + and Capixyl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-"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Botanicals and Peptides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4888" y="3831200"/>
            <a:ext cx="1854926" cy="761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2"/>
          <p:cNvSpPr txBox="1"/>
          <p:nvPr/>
        </p:nvSpPr>
        <p:spPr>
          <a:xfrm>
            <a:off x="340338" y="4592375"/>
            <a:ext cx="115113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APIXYL™ WORKS TO INCREASE THE NUMBER OF HAIR</a:t>
            </a:r>
            <a:endParaRPr sz="24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FOLLICLES PER SQUARE CENTIMETER BY OVER 79% </a:t>
            </a:r>
            <a:endParaRPr sz="24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FOUR MONTHS.*</a:t>
            </a:r>
            <a:endParaRPr sz="24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20" name="Google Shape;120;p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3"/>
          <p:cNvSpPr txBox="1"/>
          <p:nvPr/>
        </p:nvSpPr>
        <p:spPr>
          <a:xfrm>
            <a:off x="3323850" y="522325"/>
            <a:ext cx="9232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quick note on Scalp Health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3"/>
          <p:cNvSpPr txBox="1"/>
          <p:nvPr/>
        </p:nvSpPr>
        <p:spPr>
          <a:xfrm>
            <a:off x="596925" y="1661925"/>
            <a:ext cx="11613300" cy="3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See your scalp as an extension of your face!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Healthy scalp = healthier hair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“skincare for the scalp”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Treating the hair at the scalp and then working the product through from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root to ends will help produce strong, healthy hair over time.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Stimulates follicle regeneration with the use of Capixyl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28" name="Google Shape;128;p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6225" y="106838"/>
            <a:ext cx="6644325" cy="664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4"/>
          <p:cNvSpPr txBox="1"/>
          <p:nvPr/>
        </p:nvSpPr>
        <p:spPr>
          <a:xfrm>
            <a:off x="264550" y="2690250"/>
            <a:ext cx="106365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 are a few simple questions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can ask to help determine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hair type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36" name="Google Shape;136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5807"/>
            <a:ext cx="12171352" cy="684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43" name="Google Shape;143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50" name="Google Shape;150;p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1205</Words>
  <Application>Microsoft Office PowerPoint</Application>
  <PresentationFormat>Widescreen</PresentationFormat>
  <Paragraphs>216</Paragraphs>
  <Slides>29</Slides>
  <Notes>29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 Gray</dc:creator>
  <cp:lastModifiedBy>Liz</cp:lastModifiedBy>
  <cp:revision>1</cp:revision>
  <dcterms:created xsi:type="dcterms:W3CDTF">2024-02-21T20:53:20Z</dcterms:created>
  <dcterms:modified xsi:type="dcterms:W3CDTF">2024-05-14T15:36:21Z</dcterms:modified>
</cp:coreProperties>
</file>