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2" y="3903"/>
            <a:ext cx="12198953" cy="68540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Lauren Tukuafu"/>
          <p:cNvSpPr txBox="1"/>
          <p:nvPr/>
        </p:nvSpPr>
        <p:spPr>
          <a:xfrm>
            <a:off x="4385785" y="3970340"/>
            <a:ext cx="3285603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7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Lauren Tukuafu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How To Launch A New Product"/>
          <p:cNvSpPr txBox="1"/>
          <p:nvPr/>
        </p:nvSpPr>
        <p:spPr>
          <a:xfrm>
            <a:off x="2094319" y="1460222"/>
            <a:ext cx="3413118" cy="410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7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How To Launch A New Product</a:t>
            </a:r>
          </a:p>
        </p:txBody>
      </p:sp>
      <p:pic>
        <p:nvPicPr>
          <p:cNvPr id="102" name="Facetune_16-04-2024-14-49-24.JPG" descr="Facetune_16-04-2024-14-49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989" y="930787"/>
            <a:ext cx="3747320" cy="4996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HE MINDSET"/>
          <p:cNvSpPr txBox="1"/>
          <p:nvPr/>
        </p:nvSpPr>
        <p:spPr>
          <a:xfrm>
            <a:off x="4454613" y="1523487"/>
            <a:ext cx="3282773" cy="78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6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THE MINDSET</a:t>
            </a:r>
          </a:p>
        </p:txBody>
      </p:sp>
      <p:sp>
        <p:nvSpPr>
          <p:cNvPr id="107" name="Are you driven by scarcity and FEAR?…"/>
          <p:cNvSpPr txBox="1"/>
          <p:nvPr/>
        </p:nvSpPr>
        <p:spPr>
          <a:xfrm>
            <a:off x="2816641" y="2588463"/>
            <a:ext cx="6558718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>
                <a:latin typeface="Cambria"/>
                <a:ea typeface="Cambria"/>
                <a:cs typeface="Cambria"/>
                <a:sym typeface="Cambria"/>
              </a:defRPr>
            </a:pPr>
            <a:r>
              <a:t>Are you driven by scarcity and FEAR?</a:t>
            </a:r>
          </a:p>
          <a:p>
            <a:pPr algn="ctr"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3200">
                <a:latin typeface="Cambria"/>
                <a:ea typeface="Cambria"/>
                <a:cs typeface="Cambria"/>
                <a:sym typeface="Cambria"/>
              </a:defRPr>
            </a:pPr>
            <a:r>
              <a:t>NO NERVOUS ENERGY!</a:t>
            </a:r>
          </a:p>
          <a:p>
            <a:pPr algn="ctr"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3200">
                <a:latin typeface="Cambria"/>
                <a:ea typeface="Cambria"/>
                <a:cs typeface="Cambria"/>
                <a:sym typeface="Cambria"/>
              </a:defRPr>
            </a:pPr>
            <a:r>
              <a:t>Create a plan so you feel confident.</a:t>
            </a:r>
          </a:p>
          <a:p>
            <a:pPr algn="ctr"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Personal product story"/>
          <p:cNvSpPr txBox="1"/>
          <p:nvPr/>
        </p:nvSpPr>
        <p:spPr>
          <a:xfrm>
            <a:off x="2768747" y="1433984"/>
            <a:ext cx="6633858" cy="73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3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Personal product story</a:t>
            </a:r>
          </a:p>
        </p:txBody>
      </p:sp>
      <p:sp>
        <p:nvSpPr>
          <p:cNvPr id="112" name="This means that you are going to have to order it!…"/>
          <p:cNvSpPr txBox="1"/>
          <p:nvPr/>
        </p:nvSpPr>
        <p:spPr>
          <a:xfrm>
            <a:off x="1452790" y="2532862"/>
            <a:ext cx="9265771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t>This means that you are going to have to order it!</a:t>
            </a:r>
          </a:p>
          <a:p>
            <a:pPr algn="ctr">
              <a:defRPr sz="25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lvl="1" algn="ctr"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t>BE A PRODUCT OF THE PRODUCT!</a:t>
            </a:r>
          </a:p>
          <a:p>
            <a:pPr lvl="1" algn="ctr">
              <a:defRPr sz="25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lvl="1" algn="ctr">
              <a:defRPr sz="2500">
                <a:latin typeface="Cambria"/>
                <a:ea typeface="Cambria"/>
                <a:cs typeface="Cambria"/>
                <a:sym typeface="Cambria"/>
              </a:defRPr>
            </a:pPr>
            <a:r>
              <a:t>Then as you sell it, you’ll gather others personal testimonies too!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5" name="Content Placeholder 3" descr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3 Tactical areas"/>
          <p:cNvSpPr txBox="1"/>
          <p:nvPr/>
        </p:nvSpPr>
        <p:spPr>
          <a:xfrm>
            <a:off x="1860892" y="1526000"/>
            <a:ext cx="4990466" cy="85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3 Tactical areas</a:t>
            </a:r>
          </a:p>
        </p:txBody>
      </p:sp>
      <p:sp>
        <p:nvSpPr>
          <p:cNvPr id="117" name="-CONTENT -CUSTOMERS -TEAM MEMBERS"/>
          <p:cNvSpPr txBox="1"/>
          <p:nvPr/>
        </p:nvSpPr>
        <p:spPr>
          <a:xfrm>
            <a:off x="2483701" y="2545080"/>
            <a:ext cx="3744849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800">
                <a:latin typeface="Cambria"/>
                <a:ea typeface="Cambria"/>
                <a:cs typeface="Cambria"/>
                <a:sym typeface="Cambria"/>
              </a:defRPr>
            </a:pPr>
            <a:r>
              <a:t>-CONTENT</a:t>
            </a:r>
            <a:br/>
            <a:r>
              <a:t>-CUSTOMERS</a:t>
            </a:r>
            <a:br/>
            <a:r>
              <a:t>-TEAM MEMBERS</a:t>
            </a:r>
          </a:p>
        </p:txBody>
      </p:sp>
      <p:pic>
        <p:nvPicPr>
          <p:cNvPr id="118" name="3357b9a3be5e4936ab4d515e47c1c820.MP4" descr="3357b9a3be5e4936ab4d515e47c1c82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5338" y="474554"/>
            <a:ext cx="3160014" cy="5617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666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Content"/>
          <p:cNvSpPr txBox="1"/>
          <p:nvPr/>
        </p:nvSpPr>
        <p:spPr>
          <a:xfrm>
            <a:off x="6260671" y="756347"/>
            <a:ext cx="2760270" cy="89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Content</a:t>
            </a:r>
          </a:p>
        </p:txBody>
      </p:sp>
      <p:sp>
        <p:nvSpPr>
          <p:cNvPr id="123" name="Ask yourself………"/>
          <p:cNvSpPr txBox="1"/>
          <p:nvPr/>
        </p:nvSpPr>
        <p:spPr>
          <a:xfrm>
            <a:off x="4732983" y="1797127"/>
            <a:ext cx="6294424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Ask yourself……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IS THERE ANY VALUE BEYOND THIS POST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 BEYOND JUST SELLING?</a:t>
            </a:r>
          </a:p>
        </p:txBody>
      </p:sp>
      <p:sp>
        <p:nvSpPr>
          <p:cNvPr id="124" name="1 - Order product…"/>
          <p:cNvSpPr txBox="1"/>
          <p:nvPr/>
        </p:nvSpPr>
        <p:spPr>
          <a:xfrm>
            <a:off x="5973376" y="3848005"/>
            <a:ext cx="4954729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1 - Order product</a:t>
            </a:r>
          </a:p>
          <a:p>
            <a:pPr>
              <a:defRPr sz="24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2-Take a selfie with the product </a:t>
            </a:r>
          </a:p>
          <a:p>
            <a:pPr>
              <a:defRPr sz="24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(could be with kids to make it real life,</a:t>
            </a:r>
          </a:p>
          <a:p>
            <a:pPr>
              <a:defRPr sz="24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 doesn’t have to be perfect) </a:t>
            </a:r>
          </a:p>
          <a:p>
            <a:pPr>
              <a:defRPr sz="24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3- Tell story - share solution</a:t>
            </a:r>
          </a:p>
          <a:p>
            <a:pPr>
              <a:defRPr sz="2400">
                <a:solidFill>
                  <a:srgbClr val="0433FF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4- Make offer</a:t>
            </a:r>
          </a:p>
        </p:txBody>
      </p:sp>
      <p:pic>
        <p:nvPicPr>
          <p:cNvPr id="125" name="Facetune_17-05-2023-13-07-12.JPG" descr="Facetune_17-05-2023-13-07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05" y="1027584"/>
            <a:ext cx="3602124" cy="4802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8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CUSTOMERS"/>
          <p:cNvSpPr txBox="1"/>
          <p:nvPr/>
        </p:nvSpPr>
        <p:spPr>
          <a:xfrm>
            <a:off x="1827746" y="622777"/>
            <a:ext cx="3198471" cy="81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CUSTOMERS</a:t>
            </a:r>
          </a:p>
        </p:txBody>
      </p:sp>
      <p:sp>
        <p:nvSpPr>
          <p:cNvPr id="130" name="FIRST PRIORITY -  Current Existing Customers…"/>
          <p:cNvSpPr txBox="1"/>
          <p:nvPr/>
        </p:nvSpPr>
        <p:spPr>
          <a:xfrm>
            <a:off x="550823" y="1735905"/>
            <a:ext cx="5997525" cy="491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FIRST PRIORITY -  Current Existing Customers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(based on lifetime customer value or 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average order value)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endParaRPr/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SECOND PRIORITY - Past Customers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(recent to older orders)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endParaRPr/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YOU are starting the conversation.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Not leading with product info.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LEAD WITH HELPING AND 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r>
              <a:t>PROBLEM SOLVING!</a:t>
            </a:r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endParaRPr/>
          </a:p>
          <a:p>
            <a:pPr>
              <a:defRPr sz="2200">
                <a:latin typeface="Cochin"/>
                <a:ea typeface="Cochin"/>
                <a:cs typeface="Cochin"/>
                <a:sym typeface="Cochin"/>
              </a:defRPr>
            </a:pPr>
            <a:endParaRPr/>
          </a:p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am"/>
          <p:cNvSpPr txBox="1"/>
          <p:nvPr/>
        </p:nvSpPr>
        <p:spPr>
          <a:xfrm>
            <a:off x="5100675" y="865490"/>
            <a:ext cx="1990650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4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Team</a:t>
            </a:r>
          </a:p>
        </p:txBody>
      </p:sp>
      <p:sp>
        <p:nvSpPr>
          <p:cNvPr id="135" name="Show CURRENT TEAM: members the right way to reach out…"/>
          <p:cNvSpPr txBox="1"/>
          <p:nvPr/>
        </p:nvSpPr>
        <p:spPr>
          <a:xfrm>
            <a:off x="2549114" y="2002477"/>
            <a:ext cx="8924628" cy="313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-"/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Show CURRENT TEAM: members the right way to reach out</a:t>
            </a:r>
          </a:p>
          <a:p>
            <a:pPr marL="180473" indent="-180473">
              <a:buSzPct val="100000"/>
              <a:buChar char="-"/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Have them develop their own story</a:t>
            </a:r>
          </a:p>
          <a:p>
            <a:pPr marL="180473" indent="-180473">
              <a:buSzPct val="100000"/>
              <a:buChar char="-"/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Strategize</a:t>
            </a:r>
          </a:p>
          <a:p>
            <a:pPr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-PAST TEAM MEMBERS: reach out authentically </a:t>
            </a:r>
          </a:p>
          <a:p>
            <a:pPr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-check in / lead with care</a:t>
            </a:r>
          </a:p>
          <a:p>
            <a:pPr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-why did you stop?</a:t>
            </a:r>
          </a:p>
          <a:p>
            <a:pPr>
              <a:defRPr sz="2600">
                <a:latin typeface="Cochin"/>
                <a:ea typeface="Cochin"/>
                <a:cs typeface="Cochin"/>
                <a:sym typeface="Cochin"/>
              </a:defRPr>
            </a:pPr>
            <a:r>
              <a:t>-slow down and connect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8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hink about your…"/>
          <p:cNvSpPr txBox="1"/>
          <p:nvPr/>
        </p:nvSpPr>
        <p:spPr>
          <a:xfrm>
            <a:off x="3123358" y="1390338"/>
            <a:ext cx="6352160" cy="368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6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Think about your </a:t>
            </a:r>
          </a:p>
          <a:p>
            <a:pPr algn="ctr">
              <a:defRPr sz="46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Work flow!</a:t>
            </a:r>
          </a:p>
          <a:p>
            <a:pPr algn="ctr">
              <a:defRPr sz="46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endParaRPr/>
          </a:p>
          <a:p>
            <a:pPr algn="ctr">
              <a:defRPr sz="46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Do you have one?</a:t>
            </a:r>
          </a:p>
          <a:p>
            <a:pPr algn="ctr">
              <a:defRPr sz="46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What is your process?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Widescreen</PresentationFormat>
  <Paragraphs>53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Liz</cp:lastModifiedBy>
  <cp:revision>1</cp:revision>
  <dcterms:modified xsi:type="dcterms:W3CDTF">2024-04-25T13:35:42Z</dcterms:modified>
</cp:coreProperties>
</file>